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3"/>
  </p:notesMasterIdLst>
  <p:sldIdLst>
    <p:sldId id="296" r:id="rId2"/>
    <p:sldId id="304" r:id="rId3"/>
    <p:sldId id="298" r:id="rId4"/>
    <p:sldId id="306" r:id="rId5"/>
    <p:sldId id="305" r:id="rId6"/>
    <p:sldId id="307" r:id="rId7"/>
    <p:sldId id="308" r:id="rId8"/>
    <p:sldId id="309" r:id="rId9"/>
    <p:sldId id="311" r:id="rId10"/>
    <p:sldId id="319" r:id="rId11"/>
    <p:sldId id="313" r:id="rId12"/>
    <p:sldId id="316" r:id="rId13"/>
    <p:sldId id="317" r:id="rId14"/>
    <p:sldId id="310" r:id="rId15"/>
    <p:sldId id="318" r:id="rId16"/>
    <p:sldId id="320" r:id="rId17"/>
    <p:sldId id="321" r:id="rId18"/>
    <p:sldId id="322" r:id="rId19"/>
    <p:sldId id="323" r:id="rId20"/>
    <p:sldId id="324" r:id="rId21"/>
    <p:sldId id="345" r:id="rId22"/>
    <p:sldId id="346" r:id="rId23"/>
    <p:sldId id="347" r:id="rId24"/>
    <p:sldId id="348" r:id="rId25"/>
    <p:sldId id="349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5" r:id="rId35"/>
    <p:sldId id="336" r:id="rId36"/>
    <p:sldId id="337" r:id="rId37"/>
    <p:sldId id="338" r:id="rId38"/>
    <p:sldId id="339" r:id="rId39"/>
    <p:sldId id="340" r:id="rId40"/>
    <p:sldId id="342" r:id="rId41"/>
    <p:sldId id="341" r:id="rId42"/>
    <p:sldId id="343" r:id="rId43"/>
    <p:sldId id="350" r:id="rId44"/>
    <p:sldId id="334" r:id="rId45"/>
    <p:sldId id="344" r:id="rId46"/>
    <p:sldId id="352" r:id="rId47"/>
    <p:sldId id="353" r:id="rId48"/>
    <p:sldId id="354" r:id="rId49"/>
    <p:sldId id="355" r:id="rId50"/>
    <p:sldId id="356" r:id="rId51"/>
    <p:sldId id="357" r:id="rId5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Sniglet" panose="020B0604020202020204" charset="0"/>
      <p:regular r:id="rId59"/>
    </p:embeddedFont>
    <p:embeddedFont>
      <p:font typeface="Walter Turncoat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A26D4-2F40-4F69-9F86-84501D487602}" v="40" dt="2022-12-08T19:47:52.164"/>
  </p1510:revLst>
</p1510:revInfo>
</file>

<file path=ppt/tableStyles.xml><?xml version="1.0" encoding="utf-8"?>
<a:tblStyleLst xmlns:a="http://schemas.openxmlformats.org/drawingml/2006/main" def="{87DA5DD2-E86E-4A08-834E-99031ADF5D4B}">
  <a:tblStyle styleId="{87DA5DD2-E86E-4A08-834E-99031ADF5D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sh Talluri" userId="a9afa9b7-228f-45cc-8c0f-1f972f40b7aa" providerId="ADAL" clId="{50DA26D4-2F40-4F69-9F86-84501D487602}"/>
    <pc:docChg chg="custSel addSld delSld modSld sldOrd">
      <pc:chgData name="Rajesh Talluri" userId="a9afa9b7-228f-45cc-8c0f-1f972f40b7aa" providerId="ADAL" clId="{50DA26D4-2F40-4F69-9F86-84501D487602}" dt="2022-12-08T19:48:00.293" v="255" actId="20577"/>
      <pc:docMkLst>
        <pc:docMk/>
      </pc:docMkLst>
      <pc:sldChg chg="del">
        <pc:chgData name="Rajesh Talluri" userId="a9afa9b7-228f-45cc-8c0f-1f972f40b7aa" providerId="ADAL" clId="{50DA26D4-2F40-4F69-9F86-84501D487602}" dt="2022-12-06T18:53:54.813" v="0" actId="47"/>
        <pc:sldMkLst>
          <pc:docMk/>
          <pc:sldMk cId="0" sldId="280"/>
        </pc:sldMkLst>
      </pc:sldChg>
      <pc:sldChg chg="del">
        <pc:chgData name="Rajesh Talluri" userId="a9afa9b7-228f-45cc-8c0f-1f972f40b7aa" providerId="ADAL" clId="{50DA26D4-2F40-4F69-9F86-84501D487602}" dt="2022-12-06T18:53:54.813" v="0" actId="47"/>
        <pc:sldMkLst>
          <pc:docMk/>
          <pc:sldMk cId="0" sldId="281"/>
        </pc:sldMkLst>
      </pc:sldChg>
      <pc:sldChg chg="del">
        <pc:chgData name="Rajesh Talluri" userId="a9afa9b7-228f-45cc-8c0f-1f972f40b7aa" providerId="ADAL" clId="{50DA26D4-2F40-4F69-9F86-84501D487602}" dt="2022-12-06T18:53:54.813" v="0" actId="47"/>
        <pc:sldMkLst>
          <pc:docMk/>
          <pc:sldMk cId="0" sldId="282"/>
        </pc:sldMkLst>
      </pc:sldChg>
      <pc:sldChg chg="del">
        <pc:chgData name="Rajesh Talluri" userId="a9afa9b7-228f-45cc-8c0f-1f972f40b7aa" providerId="ADAL" clId="{50DA26D4-2F40-4F69-9F86-84501D487602}" dt="2022-12-06T18:53:54.813" v="0" actId="47"/>
        <pc:sldMkLst>
          <pc:docMk/>
          <pc:sldMk cId="0" sldId="283"/>
        </pc:sldMkLst>
      </pc:sldChg>
      <pc:sldChg chg="del">
        <pc:chgData name="Rajesh Talluri" userId="a9afa9b7-228f-45cc-8c0f-1f972f40b7aa" providerId="ADAL" clId="{50DA26D4-2F40-4F69-9F86-84501D487602}" dt="2022-12-06T18:53:54.813" v="0" actId="47"/>
        <pc:sldMkLst>
          <pc:docMk/>
          <pc:sldMk cId="0" sldId="284"/>
        </pc:sldMkLst>
      </pc:sldChg>
      <pc:sldChg chg="del">
        <pc:chgData name="Rajesh Talluri" userId="a9afa9b7-228f-45cc-8c0f-1f972f40b7aa" providerId="ADAL" clId="{50DA26D4-2F40-4F69-9F86-84501D487602}" dt="2022-12-06T18:53:54.813" v="0" actId="47"/>
        <pc:sldMkLst>
          <pc:docMk/>
          <pc:sldMk cId="0" sldId="285"/>
        </pc:sldMkLst>
      </pc:sldChg>
      <pc:sldChg chg="del">
        <pc:chgData name="Rajesh Talluri" userId="a9afa9b7-228f-45cc-8c0f-1f972f40b7aa" providerId="ADAL" clId="{50DA26D4-2F40-4F69-9F86-84501D487602}" dt="2022-12-06T18:53:54.813" v="0" actId="47"/>
        <pc:sldMkLst>
          <pc:docMk/>
          <pc:sldMk cId="0" sldId="286"/>
        </pc:sldMkLst>
      </pc:sldChg>
      <pc:sldChg chg="del">
        <pc:chgData name="Rajesh Talluri" userId="a9afa9b7-228f-45cc-8c0f-1f972f40b7aa" providerId="ADAL" clId="{50DA26D4-2F40-4F69-9F86-84501D487602}" dt="2022-12-06T18:53:54.813" v="0" actId="47"/>
        <pc:sldMkLst>
          <pc:docMk/>
          <pc:sldMk cId="3470849116" sldId="287"/>
        </pc:sldMkLst>
      </pc:sldChg>
      <pc:sldChg chg="del">
        <pc:chgData name="Rajesh Talluri" userId="a9afa9b7-228f-45cc-8c0f-1f972f40b7aa" providerId="ADAL" clId="{50DA26D4-2F40-4F69-9F86-84501D487602}" dt="2022-12-06T18:53:54.813" v="0" actId="47"/>
        <pc:sldMkLst>
          <pc:docMk/>
          <pc:sldMk cId="3083415566" sldId="292"/>
        </pc:sldMkLst>
      </pc:sldChg>
      <pc:sldChg chg="modTransition">
        <pc:chgData name="Rajesh Talluri" userId="a9afa9b7-228f-45cc-8c0f-1f972f40b7aa" providerId="ADAL" clId="{50DA26D4-2F40-4F69-9F86-84501D487602}" dt="2022-12-06T18:54:09.925" v="1"/>
        <pc:sldMkLst>
          <pc:docMk/>
          <pc:sldMk cId="641747311" sldId="296"/>
        </pc:sldMkLst>
      </pc:sldChg>
      <pc:sldChg chg="modTransition">
        <pc:chgData name="Rajesh Talluri" userId="a9afa9b7-228f-45cc-8c0f-1f972f40b7aa" providerId="ADAL" clId="{50DA26D4-2F40-4F69-9F86-84501D487602}" dt="2022-12-06T18:54:17.502" v="3"/>
        <pc:sldMkLst>
          <pc:docMk/>
          <pc:sldMk cId="808383101" sldId="298"/>
        </pc:sldMkLst>
      </pc:sldChg>
      <pc:sldChg chg="delSp mod modTransition">
        <pc:chgData name="Rajesh Talluri" userId="a9afa9b7-228f-45cc-8c0f-1f972f40b7aa" providerId="ADAL" clId="{50DA26D4-2F40-4F69-9F86-84501D487602}" dt="2022-12-06T19:22:33.766" v="30" actId="478"/>
        <pc:sldMkLst>
          <pc:docMk/>
          <pc:sldMk cId="3296520906" sldId="304"/>
        </pc:sldMkLst>
        <pc:spChg chg="del">
          <ac:chgData name="Rajesh Talluri" userId="a9afa9b7-228f-45cc-8c0f-1f972f40b7aa" providerId="ADAL" clId="{50DA26D4-2F40-4F69-9F86-84501D487602}" dt="2022-12-06T19:22:33.766" v="30" actId="478"/>
          <ac:spMkLst>
            <pc:docMk/>
            <pc:sldMk cId="3296520906" sldId="304"/>
            <ac:spMk id="99" creationId="{00000000-0000-0000-0000-000000000000}"/>
          </ac:spMkLst>
        </pc:spChg>
      </pc:sldChg>
      <pc:sldChg chg="modTransition">
        <pc:chgData name="Rajesh Talluri" userId="a9afa9b7-228f-45cc-8c0f-1f972f40b7aa" providerId="ADAL" clId="{50DA26D4-2F40-4F69-9F86-84501D487602}" dt="2022-12-06T18:54:21.314" v="4"/>
        <pc:sldMkLst>
          <pc:docMk/>
          <pc:sldMk cId="871119330" sldId="306"/>
        </pc:sldMkLst>
      </pc:sldChg>
      <pc:sldChg chg="modTransition">
        <pc:chgData name="Rajesh Talluri" userId="a9afa9b7-228f-45cc-8c0f-1f972f40b7aa" providerId="ADAL" clId="{50DA26D4-2F40-4F69-9F86-84501D487602}" dt="2022-12-06T18:54:29.225" v="5"/>
        <pc:sldMkLst>
          <pc:docMk/>
          <pc:sldMk cId="3579136930" sldId="307"/>
        </pc:sldMkLst>
      </pc:sldChg>
      <pc:sldChg chg="modTransition">
        <pc:chgData name="Rajesh Talluri" userId="a9afa9b7-228f-45cc-8c0f-1f972f40b7aa" providerId="ADAL" clId="{50DA26D4-2F40-4F69-9F86-84501D487602}" dt="2022-12-06T18:54:39.075" v="6"/>
        <pc:sldMkLst>
          <pc:docMk/>
          <pc:sldMk cId="146336493" sldId="309"/>
        </pc:sldMkLst>
      </pc:sldChg>
      <pc:sldChg chg="modTransition">
        <pc:chgData name="Rajesh Talluri" userId="a9afa9b7-228f-45cc-8c0f-1f972f40b7aa" providerId="ADAL" clId="{50DA26D4-2F40-4F69-9F86-84501D487602}" dt="2022-12-06T18:55:02.738" v="8"/>
        <pc:sldMkLst>
          <pc:docMk/>
          <pc:sldMk cId="2880162870" sldId="316"/>
        </pc:sldMkLst>
      </pc:sldChg>
      <pc:sldChg chg="modTransition">
        <pc:chgData name="Rajesh Talluri" userId="a9afa9b7-228f-45cc-8c0f-1f972f40b7aa" providerId="ADAL" clId="{50DA26D4-2F40-4F69-9F86-84501D487602}" dt="2022-12-06T18:54:47.790" v="7"/>
        <pc:sldMkLst>
          <pc:docMk/>
          <pc:sldMk cId="2033905721" sldId="319"/>
        </pc:sldMkLst>
      </pc:sldChg>
      <pc:sldChg chg="modTransition">
        <pc:chgData name="Rajesh Talluri" userId="a9afa9b7-228f-45cc-8c0f-1f972f40b7aa" providerId="ADAL" clId="{50DA26D4-2F40-4F69-9F86-84501D487602}" dt="2022-12-06T18:55:40.232" v="9"/>
        <pc:sldMkLst>
          <pc:docMk/>
          <pc:sldMk cId="2973480813" sldId="322"/>
        </pc:sldMkLst>
      </pc:sldChg>
      <pc:sldChg chg="modTransition">
        <pc:chgData name="Rajesh Talluri" userId="a9afa9b7-228f-45cc-8c0f-1f972f40b7aa" providerId="ADAL" clId="{50DA26D4-2F40-4F69-9F86-84501D487602}" dt="2022-12-06T18:55:44.154" v="10"/>
        <pc:sldMkLst>
          <pc:docMk/>
          <pc:sldMk cId="114524354" sldId="323"/>
        </pc:sldMkLst>
      </pc:sldChg>
      <pc:sldChg chg="modSp modTransition">
        <pc:chgData name="Rajesh Talluri" userId="a9afa9b7-228f-45cc-8c0f-1f972f40b7aa" providerId="ADAL" clId="{50DA26D4-2F40-4F69-9F86-84501D487602}" dt="2022-12-06T19:22:46.930" v="31" actId="20577"/>
        <pc:sldMkLst>
          <pc:docMk/>
          <pc:sldMk cId="3478318253" sldId="326"/>
        </pc:sldMkLst>
        <pc:spChg chg="mod">
          <ac:chgData name="Rajesh Talluri" userId="a9afa9b7-228f-45cc-8c0f-1f972f40b7aa" providerId="ADAL" clId="{50DA26D4-2F40-4F69-9F86-84501D487602}" dt="2022-12-06T19:22:46.930" v="31" actId="20577"/>
          <ac:spMkLst>
            <pc:docMk/>
            <pc:sldMk cId="3478318253" sldId="326"/>
            <ac:spMk id="4" creationId="{36764863-EB1B-A26B-FADF-C1B85F13B7EA}"/>
          </ac:spMkLst>
        </pc:spChg>
      </pc:sldChg>
      <pc:sldChg chg="modSp">
        <pc:chgData name="Rajesh Talluri" userId="a9afa9b7-228f-45cc-8c0f-1f972f40b7aa" providerId="ADAL" clId="{50DA26D4-2F40-4F69-9F86-84501D487602}" dt="2022-12-06T19:22:52.299" v="32" actId="20577"/>
        <pc:sldMkLst>
          <pc:docMk/>
          <pc:sldMk cId="1226082738" sldId="327"/>
        </pc:sldMkLst>
        <pc:spChg chg="mod">
          <ac:chgData name="Rajesh Talluri" userId="a9afa9b7-228f-45cc-8c0f-1f972f40b7aa" providerId="ADAL" clId="{50DA26D4-2F40-4F69-9F86-84501D487602}" dt="2022-12-06T19:22:52.299" v="32" actId="20577"/>
          <ac:spMkLst>
            <pc:docMk/>
            <pc:sldMk cId="1226082738" sldId="327"/>
            <ac:spMk id="4" creationId="{36764863-EB1B-A26B-FADF-C1B85F13B7EA}"/>
          </ac:spMkLst>
        </pc:spChg>
      </pc:sldChg>
      <pc:sldChg chg="modTransition">
        <pc:chgData name="Rajesh Talluri" userId="a9afa9b7-228f-45cc-8c0f-1f972f40b7aa" providerId="ADAL" clId="{50DA26D4-2F40-4F69-9F86-84501D487602}" dt="2022-12-06T18:56:22.133" v="17"/>
        <pc:sldMkLst>
          <pc:docMk/>
          <pc:sldMk cId="4033661110" sldId="329"/>
        </pc:sldMkLst>
      </pc:sldChg>
      <pc:sldChg chg="modTransition">
        <pc:chgData name="Rajesh Talluri" userId="a9afa9b7-228f-45cc-8c0f-1f972f40b7aa" providerId="ADAL" clId="{50DA26D4-2F40-4F69-9F86-84501D487602}" dt="2022-12-06T18:56:26.731" v="18"/>
        <pc:sldMkLst>
          <pc:docMk/>
          <pc:sldMk cId="3580299395" sldId="330"/>
        </pc:sldMkLst>
      </pc:sldChg>
      <pc:sldChg chg="modTransition">
        <pc:chgData name="Rajesh Talluri" userId="a9afa9b7-228f-45cc-8c0f-1f972f40b7aa" providerId="ADAL" clId="{50DA26D4-2F40-4F69-9F86-84501D487602}" dt="2022-12-06T18:56:29.620" v="19"/>
        <pc:sldMkLst>
          <pc:docMk/>
          <pc:sldMk cId="745349427" sldId="331"/>
        </pc:sldMkLst>
      </pc:sldChg>
      <pc:sldChg chg="modTransition">
        <pc:chgData name="Rajesh Talluri" userId="a9afa9b7-228f-45cc-8c0f-1f972f40b7aa" providerId="ADAL" clId="{50DA26D4-2F40-4F69-9F86-84501D487602}" dt="2022-12-06T18:56:34.960" v="20"/>
        <pc:sldMkLst>
          <pc:docMk/>
          <pc:sldMk cId="1384070444" sldId="332"/>
        </pc:sldMkLst>
      </pc:sldChg>
      <pc:sldChg chg="modTransition">
        <pc:chgData name="Rajesh Talluri" userId="a9afa9b7-228f-45cc-8c0f-1f972f40b7aa" providerId="ADAL" clId="{50DA26D4-2F40-4F69-9F86-84501D487602}" dt="2022-12-06T18:56:56.473" v="21"/>
        <pc:sldMkLst>
          <pc:docMk/>
          <pc:sldMk cId="462123658" sldId="333"/>
        </pc:sldMkLst>
      </pc:sldChg>
      <pc:sldChg chg="modTransition">
        <pc:chgData name="Rajesh Talluri" userId="a9afa9b7-228f-45cc-8c0f-1f972f40b7aa" providerId="ADAL" clId="{50DA26D4-2F40-4F69-9F86-84501D487602}" dt="2022-12-06T18:58:46.239" v="25"/>
        <pc:sldMkLst>
          <pc:docMk/>
          <pc:sldMk cId="1997266122" sldId="334"/>
        </pc:sldMkLst>
      </pc:sldChg>
      <pc:sldChg chg="modTransition">
        <pc:chgData name="Rajesh Talluri" userId="a9afa9b7-228f-45cc-8c0f-1f972f40b7aa" providerId="ADAL" clId="{50DA26D4-2F40-4F69-9F86-84501D487602}" dt="2022-12-06T18:57:15.810" v="23"/>
        <pc:sldMkLst>
          <pc:docMk/>
          <pc:sldMk cId="4008939608" sldId="335"/>
        </pc:sldMkLst>
      </pc:sldChg>
      <pc:sldChg chg="modTransition">
        <pc:chgData name="Rajesh Talluri" userId="a9afa9b7-228f-45cc-8c0f-1f972f40b7aa" providerId="ADAL" clId="{50DA26D4-2F40-4F69-9F86-84501D487602}" dt="2022-12-06T18:58:53.277" v="27"/>
        <pc:sldMkLst>
          <pc:docMk/>
          <pc:sldMk cId="3575041106" sldId="344"/>
        </pc:sldMkLst>
      </pc:sldChg>
      <pc:sldChg chg="modTransition">
        <pc:chgData name="Rajesh Talluri" userId="a9afa9b7-228f-45cc-8c0f-1f972f40b7aa" providerId="ADAL" clId="{50DA26D4-2F40-4F69-9F86-84501D487602}" dt="2022-12-06T18:55:56.732" v="11"/>
        <pc:sldMkLst>
          <pc:docMk/>
          <pc:sldMk cId="3691324684" sldId="345"/>
        </pc:sldMkLst>
      </pc:sldChg>
      <pc:sldChg chg="modTransition">
        <pc:chgData name="Rajesh Talluri" userId="a9afa9b7-228f-45cc-8c0f-1f972f40b7aa" providerId="ADAL" clId="{50DA26D4-2F40-4F69-9F86-84501D487602}" dt="2022-12-06T18:56:03.148" v="12"/>
        <pc:sldMkLst>
          <pc:docMk/>
          <pc:sldMk cId="2820350997" sldId="346"/>
        </pc:sldMkLst>
      </pc:sldChg>
      <pc:sldChg chg="modTransition">
        <pc:chgData name="Rajesh Talluri" userId="a9afa9b7-228f-45cc-8c0f-1f972f40b7aa" providerId="ADAL" clId="{50DA26D4-2F40-4F69-9F86-84501D487602}" dt="2022-12-06T18:56:06.756" v="13"/>
        <pc:sldMkLst>
          <pc:docMk/>
          <pc:sldMk cId="627554650" sldId="347"/>
        </pc:sldMkLst>
      </pc:sldChg>
      <pc:sldChg chg="modTransition">
        <pc:chgData name="Rajesh Talluri" userId="a9afa9b7-228f-45cc-8c0f-1f972f40b7aa" providerId="ADAL" clId="{50DA26D4-2F40-4F69-9F86-84501D487602}" dt="2022-12-06T18:56:09.172" v="14"/>
        <pc:sldMkLst>
          <pc:docMk/>
          <pc:sldMk cId="1690541631" sldId="348"/>
        </pc:sldMkLst>
      </pc:sldChg>
      <pc:sldChg chg="modTransition">
        <pc:chgData name="Rajesh Talluri" userId="a9afa9b7-228f-45cc-8c0f-1f972f40b7aa" providerId="ADAL" clId="{50DA26D4-2F40-4F69-9F86-84501D487602}" dt="2022-12-06T18:56:12.370" v="15"/>
        <pc:sldMkLst>
          <pc:docMk/>
          <pc:sldMk cId="1519553532" sldId="349"/>
        </pc:sldMkLst>
      </pc:sldChg>
      <pc:sldChg chg="modTransition">
        <pc:chgData name="Rajesh Talluri" userId="a9afa9b7-228f-45cc-8c0f-1f972f40b7aa" providerId="ADAL" clId="{50DA26D4-2F40-4F69-9F86-84501D487602}" dt="2022-12-06T18:58:19.656" v="24"/>
        <pc:sldMkLst>
          <pc:docMk/>
          <pc:sldMk cId="1510096317" sldId="350"/>
        </pc:sldMkLst>
      </pc:sldChg>
      <pc:sldChg chg="modTransition">
        <pc:chgData name="Rajesh Talluri" userId="a9afa9b7-228f-45cc-8c0f-1f972f40b7aa" providerId="ADAL" clId="{50DA26D4-2F40-4F69-9F86-84501D487602}" dt="2022-12-06T18:59:30.805" v="28"/>
        <pc:sldMkLst>
          <pc:docMk/>
          <pc:sldMk cId="972730008" sldId="352"/>
        </pc:sldMkLst>
      </pc:sldChg>
      <pc:sldChg chg="modTransition">
        <pc:chgData name="Rajesh Talluri" userId="a9afa9b7-228f-45cc-8c0f-1f972f40b7aa" providerId="ADAL" clId="{50DA26D4-2F40-4F69-9F86-84501D487602}" dt="2022-12-06T18:59:34.075" v="29"/>
        <pc:sldMkLst>
          <pc:docMk/>
          <pc:sldMk cId="2637654722" sldId="353"/>
        </pc:sldMkLst>
      </pc:sldChg>
      <pc:sldChg chg="addSp delSp modSp add mod ord">
        <pc:chgData name="Rajesh Talluri" userId="a9afa9b7-228f-45cc-8c0f-1f972f40b7aa" providerId="ADAL" clId="{50DA26D4-2F40-4F69-9F86-84501D487602}" dt="2022-12-08T19:48:00.293" v="255" actId="20577"/>
        <pc:sldMkLst>
          <pc:docMk/>
          <pc:sldMk cId="2137845679" sldId="356"/>
        </pc:sldMkLst>
        <pc:spChg chg="mod">
          <ac:chgData name="Rajesh Talluri" userId="a9afa9b7-228f-45cc-8c0f-1f972f40b7aa" providerId="ADAL" clId="{50DA26D4-2F40-4F69-9F86-84501D487602}" dt="2022-12-08T19:47:07.252" v="229" actId="1076"/>
          <ac:spMkLst>
            <pc:docMk/>
            <pc:sldMk cId="2137845679" sldId="356"/>
            <ac:spMk id="2" creationId="{35FFC4E7-096D-0A2C-4733-467926368CB8}"/>
          </ac:spMkLst>
        </pc:spChg>
        <pc:spChg chg="add mod">
          <ac:chgData name="Rajesh Talluri" userId="a9afa9b7-228f-45cc-8c0f-1f972f40b7aa" providerId="ADAL" clId="{50DA26D4-2F40-4F69-9F86-84501D487602}" dt="2022-12-08T19:48:00.293" v="255" actId="20577"/>
          <ac:spMkLst>
            <pc:docMk/>
            <pc:sldMk cId="2137845679" sldId="356"/>
            <ac:spMk id="6" creationId="{174F52F5-CE17-1383-42C1-37CC45A44A48}"/>
          </ac:spMkLst>
        </pc:spChg>
        <pc:spChg chg="del">
          <ac:chgData name="Rajesh Talluri" userId="a9afa9b7-228f-45cc-8c0f-1f972f40b7aa" providerId="ADAL" clId="{50DA26D4-2F40-4F69-9F86-84501D487602}" dt="2022-12-08T19:41:22.702" v="37" actId="478"/>
          <ac:spMkLst>
            <pc:docMk/>
            <pc:sldMk cId="2137845679" sldId="356"/>
            <ac:spMk id="28" creationId="{9CBDF8F2-2C76-0589-E763-3ED9C2FC1533}"/>
          </ac:spMkLst>
        </pc:spChg>
        <pc:spChg chg="mod">
          <ac:chgData name="Rajesh Talluri" userId="a9afa9b7-228f-45cc-8c0f-1f972f40b7aa" providerId="ADAL" clId="{50DA26D4-2F40-4F69-9F86-84501D487602}" dt="2022-12-08T19:44:58.640" v="190" actId="20577"/>
          <ac:spMkLst>
            <pc:docMk/>
            <pc:sldMk cId="2137845679" sldId="356"/>
            <ac:spMk id="337" creationId="{00000000-0000-0000-0000-000000000000}"/>
          </ac:spMkLst>
        </pc:spChg>
        <pc:picChg chg="add mod">
          <ac:chgData name="Rajesh Talluri" userId="a9afa9b7-228f-45cc-8c0f-1f972f40b7aa" providerId="ADAL" clId="{50DA26D4-2F40-4F69-9F86-84501D487602}" dt="2022-12-08T19:47:44.450" v="236" actId="1076"/>
          <ac:picMkLst>
            <pc:docMk/>
            <pc:sldMk cId="2137845679" sldId="356"/>
            <ac:picMk id="3" creationId="{8FB849DA-1794-582D-1E7C-54047D5A6393}"/>
          </ac:picMkLst>
        </pc:picChg>
        <pc:picChg chg="mod">
          <ac:chgData name="Rajesh Talluri" userId="a9afa9b7-228f-45cc-8c0f-1f972f40b7aa" providerId="ADAL" clId="{50DA26D4-2F40-4F69-9F86-84501D487602}" dt="2022-12-08T19:47:04.057" v="228" actId="14100"/>
          <ac:picMkLst>
            <pc:docMk/>
            <pc:sldMk cId="2137845679" sldId="356"/>
            <ac:picMk id="4" creationId="{AB2BC2D1-120E-FD1E-15D1-ABA49FA7DEDB}"/>
          </ac:picMkLst>
        </pc:picChg>
        <pc:picChg chg="add mod">
          <ac:chgData name="Rajesh Talluri" userId="a9afa9b7-228f-45cc-8c0f-1f972f40b7aa" providerId="ADAL" clId="{50DA26D4-2F40-4F69-9F86-84501D487602}" dt="2022-12-08T19:47:48.424" v="237" actId="1076"/>
          <ac:picMkLst>
            <pc:docMk/>
            <pc:sldMk cId="2137845679" sldId="356"/>
            <ac:picMk id="5" creationId="{1ACB7ACC-0519-E519-A6F0-3C8CE2561891}"/>
          </ac:picMkLst>
        </pc:picChg>
        <pc:picChg chg="del">
          <ac:chgData name="Rajesh Talluri" userId="a9afa9b7-228f-45cc-8c0f-1f972f40b7aa" providerId="ADAL" clId="{50DA26D4-2F40-4F69-9F86-84501D487602}" dt="2022-12-08T19:41:19.656" v="36" actId="478"/>
          <ac:picMkLst>
            <pc:docMk/>
            <pc:sldMk cId="2137845679" sldId="356"/>
            <ac:picMk id="30" creationId="{E586E327-B6A1-B8EC-EE02-52FD5A646FFB}"/>
          </ac:picMkLst>
        </pc:picChg>
      </pc:sldChg>
      <pc:sldChg chg="addSp delSp modSp add mod">
        <pc:chgData name="Rajesh Talluri" userId="a9afa9b7-228f-45cc-8c0f-1f972f40b7aa" providerId="ADAL" clId="{50DA26D4-2F40-4F69-9F86-84501D487602}" dt="2022-12-08T19:45:14.196" v="223" actId="20577"/>
        <pc:sldMkLst>
          <pc:docMk/>
          <pc:sldMk cId="570046806" sldId="357"/>
        </pc:sldMkLst>
        <pc:spChg chg="del">
          <ac:chgData name="Rajesh Talluri" userId="a9afa9b7-228f-45cc-8c0f-1f972f40b7aa" providerId="ADAL" clId="{50DA26D4-2F40-4F69-9F86-84501D487602}" dt="2022-12-08T19:42:00.891" v="125" actId="478"/>
          <ac:spMkLst>
            <pc:docMk/>
            <pc:sldMk cId="570046806" sldId="357"/>
            <ac:spMk id="2" creationId="{35FFC4E7-096D-0A2C-4733-467926368CB8}"/>
          </ac:spMkLst>
        </pc:spChg>
        <pc:spChg chg="add mod">
          <ac:chgData name="Rajesh Talluri" userId="a9afa9b7-228f-45cc-8c0f-1f972f40b7aa" providerId="ADAL" clId="{50DA26D4-2F40-4F69-9F86-84501D487602}" dt="2022-12-08T19:44:38.840" v="146" actId="255"/>
          <ac:spMkLst>
            <pc:docMk/>
            <pc:sldMk cId="570046806" sldId="357"/>
            <ac:spMk id="6" creationId="{BADEB3F6-130A-DEDA-E491-3C1AD1848AB1}"/>
          </ac:spMkLst>
        </pc:spChg>
        <pc:spChg chg="mod">
          <ac:chgData name="Rajesh Talluri" userId="a9afa9b7-228f-45cc-8c0f-1f972f40b7aa" providerId="ADAL" clId="{50DA26D4-2F40-4F69-9F86-84501D487602}" dt="2022-12-08T19:45:14.196" v="223" actId="20577"/>
          <ac:spMkLst>
            <pc:docMk/>
            <pc:sldMk cId="570046806" sldId="357"/>
            <ac:spMk id="337" creationId="{00000000-0000-0000-0000-000000000000}"/>
          </ac:spMkLst>
        </pc:spChg>
        <pc:picChg chg="del">
          <ac:chgData name="Rajesh Talluri" userId="a9afa9b7-228f-45cc-8c0f-1f972f40b7aa" providerId="ADAL" clId="{50DA26D4-2F40-4F69-9F86-84501D487602}" dt="2022-12-08T19:41:41.002" v="119" actId="478"/>
          <ac:picMkLst>
            <pc:docMk/>
            <pc:sldMk cId="570046806" sldId="357"/>
            <ac:picMk id="4" creationId="{AB2BC2D1-120E-FD1E-15D1-ABA49FA7DEDB}"/>
          </ac:picMkLst>
        </pc:picChg>
        <pc:picChg chg="add del mod">
          <ac:chgData name="Rajesh Talluri" userId="a9afa9b7-228f-45cc-8c0f-1f972f40b7aa" providerId="ADAL" clId="{50DA26D4-2F40-4F69-9F86-84501D487602}" dt="2022-12-08T19:43:05.936" v="134" actId="478"/>
          <ac:picMkLst>
            <pc:docMk/>
            <pc:sldMk cId="570046806" sldId="357"/>
            <ac:picMk id="5" creationId="{1A611DBA-C12A-A46B-8805-F4F4CDC5FA89}"/>
          </ac:picMkLst>
        </pc:picChg>
        <pc:picChg chg="add mod">
          <ac:chgData name="Rajesh Talluri" userId="a9afa9b7-228f-45cc-8c0f-1f972f40b7aa" providerId="ADAL" clId="{50DA26D4-2F40-4F69-9F86-84501D487602}" dt="2022-12-08T19:43:22.680" v="137"/>
          <ac:picMkLst>
            <pc:docMk/>
            <pc:sldMk cId="570046806" sldId="357"/>
            <ac:picMk id="8" creationId="{40C0D2F4-8A4A-E209-0005-5AB90DBE1F42}"/>
          </ac:picMkLst>
        </pc:picChg>
      </pc:sldChg>
      <pc:sldChg chg="addSp delSp modSp add mod">
        <pc:chgData name="Rajesh Talluri" userId="a9afa9b7-228f-45cc-8c0f-1f972f40b7aa" providerId="ADAL" clId="{50DA26D4-2F40-4F69-9F86-84501D487602}" dt="2022-12-08T19:45:35.118" v="227" actId="20577"/>
        <pc:sldMkLst>
          <pc:docMk/>
          <pc:sldMk cId="2534541202" sldId="358"/>
        </pc:sldMkLst>
        <pc:spChg chg="add del">
          <ac:chgData name="Rajesh Talluri" userId="a9afa9b7-228f-45cc-8c0f-1f972f40b7aa" providerId="ADAL" clId="{50DA26D4-2F40-4F69-9F86-84501D487602}" dt="2022-12-08T19:44:04.282" v="141" actId="478"/>
          <ac:spMkLst>
            <pc:docMk/>
            <pc:sldMk cId="2534541202" sldId="358"/>
            <ac:spMk id="3" creationId="{03A300D6-0E3E-61A7-C602-8FB5936F3EE9}"/>
          </ac:spMkLst>
        </pc:spChg>
        <pc:spChg chg="add mod">
          <ac:chgData name="Rajesh Talluri" userId="a9afa9b7-228f-45cc-8c0f-1f972f40b7aa" providerId="ADAL" clId="{50DA26D4-2F40-4F69-9F86-84501D487602}" dt="2022-12-08T19:45:35.118" v="227" actId="20577"/>
          <ac:spMkLst>
            <pc:docMk/>
            <pc:sldMk cId="2534541202" sldId="358"/>
            <ac:spMk id="4" creationId="{3F694557-7075-D19C-235E-966D207361B3}"/>
          </ac:spMkLst>
        </pc:spChg>
        <pc:spChg chg="mod">
          <ac:chgData name="Rajesh Talluri" userId="a9afa9b7-228f-45cc-8c0f-1f972f40b7aa" providerId="ADAL" clId="{50DA26D4-2F40-4F69-9F86-84501D487602}" dt="2022-12-08T19:45:24.089" v="224"/>
          <ac:spMkLst>
            <pc:docMk/>
            <pc:sldMk cId="2534541202" sldId="358"/>
            <ac:spMk id="337" creationId="{00000000-0000-0000-0000-000000000000}"/>
          </ac:spMkLst>
        </pc:spChg>
      </pc:sldChg>
      <pc:sldMasterChg chg="delSldLayout">
        <pc:chgData name="Rajesh Talluri" userId="a9afa9b7-228f-45cc-8c0f-1f972f40b7aa" providerId="ADAL" clId="{50DA26D4-2F40-4F69-9F86-84501D487602}" dt="2022-12-06T18:53:54.813" v="0" actId="47"/>
        <pc:sldMasterMkLst>
          <pc:docMk/>
          <pc:sldMasterMk cId="0" sldId="2147483657"/>
        </pc:sldMasterMkLst>
        <pc:sldLayoutChg chg="del">
          <pc:chgData name="Rajesh Talluri" userId="a9afa9b7-228f-45cc-8c0f-1f972f40b7aa" providerId="ADAL" clId="{50DA26D4-2F40-4F69-9F86-84501D487602}" dt="2022-12-06T18:53:54.813" v="0" actId="47"/>
          <pc:sldLayoutMkLst>
            <pc:docMk/>
            <pc:sldMasterMk cId="0" sldId="2147483657"/>
            <pc:sldLayoutMk cId="0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78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486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269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588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79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570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898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072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0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28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668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491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416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609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94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715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21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091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251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501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8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382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42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566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809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476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76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911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40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851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2945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08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7728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523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17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8175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4365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5251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1149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9321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1308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588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73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90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878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808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75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728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27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3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1E45-3061-B4F7-D7A7-D1FE6869C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B6C31-4D37-87DD-428A-F573FE2FD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066B2-5811-4382-DF74-5C2C8396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84003-ACD7-413B-B4C0-FCF3D417126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027D-583C-8D95-9006-F514551A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E4BBA-600B-0C94-7E36-41C4B16D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9324-ED6D-40B7-B546-86C9AD433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32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8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5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0.png"/><Relationship Id="rId5" Type="http://schemas.openxmlformats.org/officeDocument/2006/relationships/image" Target="../media/image31.png"/><Relationship Id="rId10" Type="http://schemas.openxmlformats.org/officeDocument/2006/relationships/image" Target="../media/image300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05C3-9D19-6FC1-D85D-544F0FCE1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C481-4A0E-EF01-7A27-032939CC59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n5">
            <a:hlinkClick r:id="" action="ppaction://media"/>
            <a:extLst>
              <a:ext uri="{FF2B5EF4-FFF2-40B4-BE49-F238E27FC236}">
                <a16:creationId xmlns:a16="http://schemas.microsoft.com/office/drawing/2014/main" id="{92C1D1D1-836D-0771-4876-084603114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337;p37">
            <a:extLst>
              <a:ext uri="{FF2B5EF4-FFF2-40B4-BE49-F238E27FC236}">
                <a16:creationId xmlns:a16="http://schemas.microsoft.com/office/drawing/2014/main" id="{F7B67D4E-5DF1-6779-3734-EDE772D46236}"/>
              </a:ext>
            </a:extLst>
          </p:cNvPr>
          <p:cNvSpPr txBox="1">
            <a:spLocks/>
          </p:cNvSpPr>
          <p:nvPr/>
        </p:nvSpPr>
        <p:spPr>
          <a:xfrm>
            <a:off x="4040372" y="4065309"/>
            <a:ext cx="5055138" cy="521091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7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Understanding Deep learning</a:t>
            </a:r>
          </a:p>
        </p:txBody>
      </p:sp>
      <p:sp>
        <p:nvSpPr>
          <p:cNvPr id="6" name="Google Shape;337;p37">
            <a:extLst>
              <a:ext uri="{FF2B5EF4-FFF2-40B4-BE49-F238E27FC236}">
                <a16:creationId xmlns:a16="http://schemas.microsoft.com/office/drawing/2014/main" id="{35385A62-8957-9C8A-CA62-F7D795818E82}"/>
              </a:ext>
            </a:extLst>
          </p:cNvPr>
          <p:cNvSpPr txBox="1">
            <a:spLocks/>
          </p:cNvSpPr>
          <p:nvPr/>
        </p:nvSpPr>
        <p:spPr>
          <a:xfrm>
            <a:off x="6599274" y="4504832"/>
            <a:ext cx="2457529" cy="521091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Rajesh Talluri, PhD</a:t>
            </a:r>
          </a:p>
        </p:txBody>
      </p:sp>
    </p:spTree>
    <p:extLst>
      <p:ext uri="{BB962C8B-B14F-4D97-AF65-F5344CB8AC3E}">
        <p14:creationId xmlns:p14="http://schemas.microsoft.com/office/powerpoint/2010/main" val="64174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682836" y="1265527"/>
            <a:ext cx="4253346" cy="3240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sz="1600" dirty="0"/>
              <a:t>Networks of connected artificial neurons</a:t>
            </a:r>
            <a:endParaRPr lang="en" sz="16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sz="1600" dirty="0"/>
              <a:t>I</a:t>
            </a:r>
            <a:r>
              <a:rPr lang="en" sz="1600" dirty="0"/>
              <a:t>nput layer neurons</a:t>
            </a:r>
            <a:endParaRPr lang="en" sz="1600" i="1" u="sng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endParaRPr lang="en" sz="1600" i="1" u="sng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endParaRPr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sz="1600" dirty="0"/>
              <a:t>Hidden layer neurons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sz="1600" dirty="0"/>
              <a:t>Output layer neurons</a:t>
            </a:r>
            <a:endParaRPr sz="1600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600" dirty="0"/>
          </a:p>
        </p:txBody>
      </p:sp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dirty="0"/>
              <a:t>What are Artificial Neural Networks</a:t>
            </a:r>
            <a:endParaRPr lang="en-US" dirty="0"/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7;p37">
            <a:extLst>
              <a:ext uri="{FF2B5EF4-FFF2-40B4-BE49-F238E27FC236}">
                <a16:creationId xmlns:a16="http://schemas.microsoft.com/office/drawing/2014/main" id="{5F30D66F-19AD-E03D-A060-5F4721D91064}"/>
              </a:ext>
            </a:extLst>
          </p:cNvPr>
          <p:cNvSpPr txBox="1">
            <a:spLocks/>
          </p:cNvSpPr>
          <p:nvPr/>
        </p:nvSpPr>
        <p:spPr>
          <a:xfrm>
            <a:off x="995850" y="1033419"/>
            <a:ext cx="3624639" cy="47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sz="2000" dirty="0"/>
              <a:t>Simple </a:t>
            </a:r>
            <a:r>
              <a:rPr lang="en-US" sz="2000" dirty="0"/>
              <a:t>Neural Network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784DB356-0291-83C1-357C-9A90FFBDFA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A3A3A"/>
              </a:clrFrom>
              <a:clrTo>
                <a:srgbClr val="3A3A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6254" y="1647158"/>
            <a:ext cx="2075692" cy="28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0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Artificial Neural Networks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37;p37">
            <a:extLst>
              <a:ext uri="{FF2B5EF4-FFF2-40B4-BE49-F238E27FC236}">
                <a16:creationId xmlns:a16="http://schemas.microsoft.com/office/drawing/2014/main" id="{9CBDF8F2-2C76-0589-E763-3ED9C2FC1533}"/>
              </a:ext>
            </a:extLst>
          </p:cNvPr>
          <p:cNvSpPr txBox="1">
            <a:spLocks/>
          </p:cNvSpPr>
          <p:nvPr/>
        </p:nvSpPr>
        <p:spPr>
          <a:xfrm>
            <a:off x="55417" y="1033419"/>
            <a:ext cx="3082638" cy="47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sz="2000" dirty="0"/>
              <a:t>Simple </a:t>
            </a:r>
            <a:r>
              <a:rPr lang="en-US" sz="2000" dirty="0"/>
              <a:t>Neural Network</a:t>
            </a:r>
          </a:p>
        </p:txBody>
      </p:sp>
      <p:pic>
        <p:nvPicPr>
          <p:cNvPr id="30" name="Picture 29" descr="Diagram, schematic&#10;&#10;Description automatically generated">
            <a:extLst>
              <a:ext uri="{FF2B5EF4-FFF2-40B4-BE49-F238E27FC236}">
                <a16:creationId xmlns:a16="http://schemas.microsoft.com/office/drawing/2014/main" id="{E586E327-B6A1-B8EC-EE02-52FD5A64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A3A3A"/>
              </a:clrFrom>
              <a:clrTo>
                <a:srgbClr val="3A3A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954" y="1647158"/>
            <a:ext cx="2075692" cy="2859030"/>
          </a:xfrm>
          <a:prstGeom prst="rect">
            <a:avLst/>
          </a:prstGeom>
        </p:spPr>
      </p:pic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35FFC4E7-096D-0A2C-4733-467926368CB8}"/>
              </a:ext>
            </a:extLst>
          </p:cNvPr>
          <p:cNvSpPr txBox="1">
            <a:spLocks/>
          </p:cNvSpPr>
          <p:nvPr/>
        </p:nvSpPr>
        <p:spPr>
          <a:xfrm>
            <a:off x="3970546" y="1063375"/>
            <a:ext cx="3624639" cy="47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sz="2000" dirty="0"/>
              <a:t>Deep </a:t>
            </a:r>
            <a:r>
              <a:rPr lang="en-US" sz="2000" dirty="0"/>
              <a:t>Neural Network</a:t>
            </a:r>
          </a:p>
        </p:txBody>
      </p:sp>
      <p:pic>
        <p:nvPicPr>
          <p:cNvPr id="4" name="Picture 3" descr="Diagram, background pattern&#10;&#10;Description automatically generated">
            <a:extLst>
              <a:ext uri="{FF2B5EF4-FFF2-40B4-BE49-F238E27FC236}">
                <a16:creationId xmlns:a16="http://schemas.microsoft.com/office/drawing/2014/main" id="{AB2BC2D1-120E-FD1E-15D1-ABA49FA7DE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A3A3A"/>
              </a:clrFrom>
              <a:clrTo>
                <a:srgbClr val="3A3A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5384" y="1647158"/>
            <a:ext cx="5146895" cy="33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7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Artificial Neural Networks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37;p37">
            <a:extLst>
              <a:ext uri="{FF2B5EF4-FFF2-40B4-BE49-F238E27FC236}">
                <a16:creationId xmlns:a16="http://schemas.microsoft.com/office/drawing/2014/main" id="{9CBDF8F2-2C76-0589-E763-3ED9C2FC1533}"/>
              </a:ext>
            </a:extLst>
          </p:cNvPr>
          <p:cNvSpPr txBox="1">
            <a:spLocks/>
          </p:cNvSpPr>
          <p:nvPr/>
        </p:nvSpPr>
        <p:spPr>
          <a:xfrm>
            <a:off x="55417" y="1033419"/>
            <a:ext cx="3082638" cy="47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sz="2000" dirty="0"/>
              <a:t>Simple </a:t>
            </a:r>
            <a:r>
              <a:rPr lang="en-US" sz="2000" dirty="0"/>
              <a:t>Neural Network</a:t>
            </a:r>
          </a:p>
        </p:txBody>
      </p:sp>
      <p:pic>
        <p:nvPicPr>
          <p:cNvPr id="30" name="Picture 29" descr="Diagram, schematic&#10;&#10;Description automatically generated">
            <a:extLst>
              <a:ext uri="{FF2B5EF4-FFF2-40B4-BE49-F238E27FC236}">
                <a16:creationId xmlns:a16="http://schemas.microsoft.com/office/drawing/2014/main" id="{E586E327-B6A1-B8EC-EE02-52FD5A64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A3A3A"/>
              </a:clrFrom>
              <a:clrTo>
                <a:srgbClr val="3A3A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954" y="1647158"/>
            <a:ext cx="2075692" cy="2859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7;p37">
                <a:extLst>
                  <a:ext uri="{FF2B5EF4-FFF2-40B4-BE49-F238E27FC236}">
                    <a16:creationId xmlns:a16="http://schemas.microsoft.com/office/drawing/2014/main" id="{35FFC4E7-096D-0A2C-4733-467926368C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9498" y="1063375"/>
                <a:ext cx="5889086" cy="4786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r>
                  <a:rPr lang="en" sz="2000" dirty="0"/>
                  <a:t>Using Deep </a:t>
                </a:r>
                <a:r>
                  <a:rPr lang="en-US" sz="2000" dirty="0"/>
                  <a:t>Neural Networks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000" dirty="0"/>
                  <a:t> Deep learning</a:t>
                </a:r>
              </a:p>
            </p:txBody>
          </p:sp>
        </mc:Choice>
        <mc:Fallback xmlns="">
          <p:sp>
            <p:nvSpPr>
              <p:cNvPr id="2" name="Google Shape;337;p37">
                <a:extLst>
                  <a:ext uri="{FF2B5EF4-FFF2-40B4-BE49-F238E27FC236}">
                    <a16:creationId xmlns:a16="http://schemas.microsoft.com/office/drawing/2014/main" id="{35FFC4E7-096D-0A2C-4733-46792636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498" y="1063375"/>
                <a:ext cx="5889086" cy="478615"/>
              </a:xfrm>
              <a:prstGeom prst="rect">
                <a:avLst/>
              </a:prstGeom>
              <a:blipFill>
                <a:blip r:embed="rId4"/>
                <a:stretch>
                  <a:fillRect b="-15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, background pattern&#10;&#10;Description automatically generated">
            <a:extLst>
              <a:ext uri="{FF2B5EF4-FFF2-40B4-BE49-F238E27FC236}">
                <a16:creationId xmlns:a16="http://schemas.microsoft.com/office/drawing/2014/main" id="{AB2BC2D1-120E-FD1E-15D1-ABA49FA7DED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3A3A3A"/>
              </a:clrFrom>
              <a:clrTo>
                <a:srgbClr val="3A3A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5384" y="1647158"/>
            <a:ext cx="5146895" cy="33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62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What is an Artificial Neuron?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27140B7-8C1F-D7E8-4CEC-1D7C9179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50" y="2324581"/>
            <a:ext cx="4276613" cy="2298679"/>
          </a:xfrm>
          <a:prstGeom prst="rect">
            <a:avLst/>
          </a:prstGeom>
        </p:spPr>
      </p:pic>
      <p:sp>
        <p:nvSpPr>
          <p:cNvPr id="8" name="Google Shape;337;p37">
            <a:extLst>
              <a:ext uri="{FF2B5EF4-FFF2-40B4-BE49-F238E27FC236}">
                <a16:creationId xmlns:a16="http://schemas.microsoft.com/office/drawing/2014/main" id="{161FC22C-523E-0120-2488-896F72F087B5}"/>
              </a:ext>
            </a:extLst>
          </p:cNvPr>
          <p:cNvSpPr txBox="1">
            <a:spLocks/>
          </p:cNvSpPr>
          <p:nvPr/>
        </p:nvSpPr>
        <p:spPr>
          <a:xfrm>
            <a:off x="4613" y="1724656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What is a neuron?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69B881E9-209B-C133-79BA-210BEEF7D1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3A3A3A"/>
              </a:clrFrom>
              <a:clrTo>
                <a:srgbClr val="3A3A3A">
                  <a:alpha val="0"/>
                </a:srgbClr>
              </a:clrTo>
            </a:clrChange>
          </a:blip>
          <a:srcRect l="22285" t="8652" r="26778" b="75786"/>
          <a:stretch/>
        </p:blipFill>
        <p:spPr>
          <a:xfrm>
            <a:off x="3268163" y="990600"/>
            <a:ext cx="1744257" cy="7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New experiences enhance learning by resetting key brain circuit | National  Institutes of Health (NIH)">
            <a:extLst>
              <a:ext uri="{FF2B5EF4-FFF2-40B4-BE49-F238E27FC236}">
                <a16:creationId xmlns:a16="http://schemas.microsoft.com/office/drawing/2014/main" id="{807756D5-1A2E-61DD-3708-2ED0470B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40" y="3118445"/>
            <a:ext cx="1943100" cy="127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CC4478-73B0-6774-2D66-0373D7FE8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40" y="3111407"/>
            <a:ext cx="1964557" cy="12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117738" y="3158353"/>
            <a:ext cx="8835762" cy="1825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Sniglet" panose="020B0604020202020204" charset="0"/>
              </a:rPr>
              <a:t>Average human brain consists of about 86 billion neurons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chemeClr val="bg1">
                  <a:lumMod val="85000"/>
                </a:schemeClr>
              </a:solidFill>
              <a:effectLst/>
              <a:latin typeface="Sniglet" panose="020B060402020202020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Sniglet" panose="020B0604020202020204" charset="0"/>
              </a:rPr>
              <a:t>Each neuron is connected to up to 10,000 other neurons.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chemeClr val="bg1">
                  <a:lumMod val="85000"/>
                </a:schemeClr>
              </a:solidFill>
              <a:effectLst/>
              <a:latin typeface="Sniglet" panose="020B060402020202020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Sniglet" panose="020B0604020202020204" charset="0"/>
              </a:rPr>
              <a:t>There are possibly 100-1000 trillion synaptic connections through which the neurons signal.</a:t>
            </a:r>
          </a:p>
        </p:txBody>
      </p:sp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What is a neuron?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27140B7-8C1F-D7E8-4CEC-1D7C9179F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750" y="973764"/>
            <a:ext cx="4276613" cy="22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4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What is an Artificial Neuron?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214F368-FD10-0A06-4D69-7420F1141F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75944" y="1925195"/>
            <a:ext cx="8737238" cy="281692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741A432-4497-26E2-7E55-AA6F41027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821" y="861909"/>
            <a:ext cx="2134458" cy="1147271"/>
          </a:xfrm>
          <a:prstGeom prst="rect">
            <a:avLst/>
          </a:prstGeom>
        </p:spPr>
      </p:pic>
      <p:sp>
        <p:nvSpPr>
          <p:cNvPr id="9" name="Google Shape;96;p16">
            <a:extLst>
              <a:ext uri="{FF2B5EF4-FFF2-40B4-BE49-F238E27FC236}">
                <a16:creationId xmlns:a16="http://schemas.microsoft.com/office/drawing/2014/main" id="{FD18140C-D6D4-51F6-864F-529A0015C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5739" y="1035621"/>
            <a:ext cx="4702689" cy="53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Sniglet" panose="020B0604020202020204" charset="0"/>
              </a:rPr>
              <a:t>Inspired by th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Sniglet" panose="020B0604020202020204" charset="0"/>
              </a:rPr>
              <a:t>e biological neuron.</a:t>
            </a:r>
            <a:endParaRPr lang="en-US" sz="1600" b="0" i="0" dirty="0">
              <a:solidFill>
                <a:schemeClr val="bg1">
                  <a:lumMod val="85000"/>
                </a:schemeClr>
              </a:solidFill>
              <a:effectLst/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0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What is an Artificial Neuron?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214F368-FD10-0A06-4D69-7420F1141F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988" y="1358067"/>
            <a:ext cx="8929974" cy="28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8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What is an Activation Function?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71103" y="2642747"/>
                <a:ext cx="8355133" cy="229477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Sniglet" panose="020B0604020202020204" charset="0"/>
                  </a:rPr>
                  <a:t>D</a:t>
                </a:r>
                <a:r>
                  <a:rPr lang="en-US" sz="1400" b="0" i="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Sniglet" panose="020B0604020202020204" charset="0"/>
                  </a:rPr>
                  <a:t>ifferent neurons in the brain are activated(transfer signals through them) for certain tasks.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14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Sniglet" panose="020B0604020202020204" charset="0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US" sz="1400" b="0" i="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Sniglet" panose="020B0604020202020204" charset="0"/>
                  </a:rPr>
                  <a:t>So based on the input the neuron must decide whether to fire/signal or not and how much to fire/signal.</a:t>
                </a:r>
              </a:p>
              <a:p>
                <a:pPr algn="l">
                  <a:buFont typeface="Wingdings" panose="05000000000000000000" pitchFamily="2" charset="2"/>
                  <a:buChar char="Ø"/>
                </a:pPr>
                <a:endParaRPr lang="en-US" sz="14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Sniglet" panose="020B0604020202020204" charset="0"/>
                </a:endParaRPr>
              </a:p>
              <a:p>
                <a:pPr algn="l">
                  <a:buFont typeface="Wingdings" panose="05000000000000000000" pitchFamily="2" charset="2"/>
                  <a:buChar char="Ø"/>
                </a:pPr>
                <a:r>
                  <a:rPr lang="en-US" sz="1400" b="0" i="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Sniglet" panose="020B0604020202020204" charset="0"/>
                  </a:rPr>
                  <a:t>The activation function can take any function form 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85000"/>
                      </a:schemeClr>
                    </a:solidFill>
                    <a:latin typeface="Sniglet" panose="020B0604020202020204" charset="0"/>
                  </a:rPr>
                  <a:t>.</a:t>
                </a:r>
                <a:endParaRPr lang="en-US" sz="14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Sniglet" panose="020B0604020202020204" charset="0"/>
                </a:endParaRPr>
              </a:p>
            </p:txBody>
          </p:sp>
        </mc:Choice>
        <mc:Fallback xmlns="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1103" y="2642747"/>
                <a:ext cx="8355133" cy="2294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99A7AC9-9336-F962-87C7-A0BADC3286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59007" t="17035" r="23784" b="33842"/>
          <a:stretch/>
        </p:blipFill>
        <p:spPr>
          <a:xfrm>
            <a:off x="3734199" y="1063375"/>
            <a:ext cx="1536766" cy="14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7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Next Questions?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6;p16">
            <a:extLst>
              <a:ext uri="{FF2B5EF4-FFF2-40B4-BE49-F238E27FC236}">
                <a16:creationId xmlns:a16="http://schemas.microsoft.com/office/drawing/2014/main" id="{FD18140C-D6D4-51F6-864F-529A0015C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408" y="1333378"/>
            <a:ext cx="8355133" cy="3363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Sniglet" panose="020B0604020202020204" charset="0"/>
              </a:rPr>
              <a:t>What have you learned till now?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85000"/>
                </a:schemeClr>
              </a:solidFill>
              <a:latin typeface="Sniglet" panose="020B060402020202020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chemeClr val="bg1">
                    <a:lumMod val="85000"/>
                  </a:schemeClr>
                </a:solidFill>
                <a:effectLst/>
                <a:latin typeface="Sniglet" panose="020B0604020202020204" charset="0"/>
              </a:rPr>
              <a:t>What is deep learning?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400" b="0" i="0" dirty="0">
              <a:solidFill>
                <a:schemeClr val="bg1">
                  <a:lumMod val="85000"/>
                </a:schemeClr>
              </a:solidFill>
              <a:effectLst/>
              <a:latin typeface="Sniglet" panose="020B060402020202020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niglet" panose="020B0604020202020204" charset="0"/>
              </a:rPr>
              <a:t>What are artificial neural networks?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400" b="0" i="0" dirty="0">
              <a:solidFill>
                <a:schemeClr val="bg1">
                  <a:lumMod val="85000"/>
                </a:schemeClr>
              </a:solidFill>
              <a:effectLst/>
              <a:latin typeface="Sniglet" panose="020B060402020202020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chemeClr val="bg1">
                    <a:lumMod val="85000"/>
                  </a:schemeClr>
                </a:solidFill>
                <a:effectLst/>
                <a:latin typeface="Sniglet" panose="020B0604020202020204" charset="0"/>
              </a:rPr>
              <a:t>What is an artificial neuron?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85000"/>
                </a:schemeClr>
              </a:solidFill>
              <a:latin typeface="Sniglet" panose="020B060402020202020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niglet" panose="020B0604020202020204" charset="0"/>
              </a:rPr>
              <a:t>What is an activation function?</a:t>
            </a:r>
            <a:endParaRPr lang="en-US" sz="1400" b="0" i="0" dirty="0">
              <a:solidFill>
                <a:schemeClr val="bg1">
                  <a:lumMod val="85000"/>
                </a:schemeClr>
              </a:solidFill>
              <a:effectLst/>
              <a:latin typeface="Sniglet" panose="020B060402020202020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sz="1400" b="0" i="0" dirty="0">
              <a:solidFill>
                <a:schemeClr val="bg1">
                  <a:lumMod val="85000"/>
                </a:schemeClr>
              </a:solidFill>
              <a:effectLst/>
              <a:latin typeface="Sniglet" panose="020B0604020202020204" charset="0"/>
            </a:endParaRPr>
          </a:p>
        </p:txBody>
      </p:sp>
      <p:sp>
        <p:nvSpPr>
          <p:cNvPr id="4" name="Google Shape;96;p16">
            <a:extLst>
              <a:ext uri="{FF2B5EF4-FFF2-40B4-BE49-F238E27FC236}">
                <a16:creationId xmlns:a16="http://schemas.microsoft.com/office/drawing/2014/main" id="{1F7DA655-C5EF-38CA-E012-FD31223C7DE3}"/>
              </a:ext>
            </a:extLst>
          </p:cNvPr>
          <p:cNvSpPr txBox="1">
            <a:spLocks/>
          </p:cNvSpPr>
          <p:nvPr/>
        </p:nvSpPr>
        <p:spPr>
          <a:xfrm>
            <a:off x="4700180" y="1063375"/>
            <a:ext cx="4393236" cy="229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85000"/>
                </a:schemeClr>
              </a:solidFill>
              <a:latin typeface="Sniglet" panose="020B06040202020202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niglet" panose="020B0604020202020204" charset="0"/>
              </a:rPr>
              <a:t>Next ???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85000"/>
                </a:schemeClr>
              </a:solidFill>
              <a:latin typeface="Sniglet" panose="020B060402020202020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niglet" panose="020B0604020202020204" charset="0"/>
              </a:rPr>
              <a:t>How does a neuron function?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85000"/>
                </a:schemeClr>
              </a:solidFill>
              <a:latin typeface="Sniglet" panose="020B060402020202020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niglet" panose="020B0604020202020204" charset="0"/>
              </a:rPr>
              <a:t>What is the purpose of a neuron?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85000"/>
                </a:schemeClr>
              </a:solidFill>
              <a:latin typeface="Sniglet" panose="020B060402020202020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niglet" panose="020B0604020202020204" charset="0"/>
              </a:rPr>
              <a:t>What can a neuron do?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>
                  <a:lumMod val="85000"/>
                </a:schemeClr>
              </a:solidFill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The Artificial Neuron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5739" y="1035621"/>
                <a:ext cx="8022625" cy="5372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400" b="0" i="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Sniglet" panose="020B0604020202020204" charset="0"/>
                  </a:rPr>
                  <a:t>We will make one small change to the artificial neuron we discussed previously by adding a bias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b="0" i="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Sniglet" panose="020B0604020202020204" charset="0"/>
                  </a:rPr>
                  <a:t> to mixture of the inputs.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400" b="0" i="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Sniglet" panose="020B0604020202020204" charset="0"/>
                  </a:rPr>
                  <a:t>This is analogous to assuming that, when all the inputs are added to the neuron, there may already be a neuron specific base line signal for each neuron.</a:t>
                </a:r>
              </a:p>
            </p:txBody>
          </p:sp>
        </mc:Choice>
        <mc:Fallback xmlns="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05739" y="1035621"/>
                <a:ext cx="8022625" cy="537250"/>
              </a:xfrm>
              <a:prstGeom prst="rect">
                <a:avLst/>
              </a:prstGeom>
              <a:blipFill>
                <a:blip r:embed="rId3"/>
                <a:stretch>
                  <a:fillRect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488D289-1EBF-F121-0162-A81622B6BA6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63264" y="2240191"/>
            <a:ext cx="7965100" cy="28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01782" y="1265527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" dirty="0"/>
              <a:t>Ask t</a:t>
            </a:r>
            <a:r>
              <a:rPr lang="en-US" dirty="0"/>
              <a:t>he</a:t>
            </a:r>
            <a:r>
              <a:rPr lang="en" dirty="0"/>
              <a:t> most basic question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" dirty="0"/>
              <a:t>Example: </a:t>
            </a:r>
            <a:r>
              <a:rPr lang="en" i="1" u="sng" dirty="0"/>
              <a:t>What is Deep Learning?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endParaRPr lang="en" i="1" u="sng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Gain enough understanding to be able to explain to others.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Ø"/>
            </a:pPr>
            <a:r>
              <a:rPr lang="en-US" dirty="0"/>
              <a:t>Why? And How? will follow through from What?</a:t>
            </a:r>
            <a:endParaRPr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/>
          </a:p>
        </p:txBody>
      </p:sp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/>
              <a:t>Understand by asking questions</a:t>
            </a:r>
            <a:endParaRPr lang="en-US" dirty="0"/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520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What can a single neuron do?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9484" y="3245002"/>
                <a:ext cx="8382843" cy="180194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The generalized output of a neuron can be written as:</a:t>
                </a:r>
              </a:p>
              <a:p>
                <a:pPr marL="101600" indent="0">
                  <a:buNone/>
                </a:pP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None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Depending on function 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 a single neuron can be used to model a variety of tasks. </a:t>
                </a:r>
              </a:p>
            </p:txBody>
          </p:sp>
        </mc:Choice>
        <mc:Fallback xmlns="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484" y="3245002"/>
                <a:ext cx="8382843" cy="1801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488D289-1EBF-F121-0162-A81622B6BA6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268303" y="743225"/>
            <a:ext cx="7065206" cy="250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Linear Regression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91720" y="898295"/>
                <a:ext cx="8382843" cy="180194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, the neuron equation transforms to</a:t>
                </a:r>
              </a:p>
              <a:p>
                <a:pPr marL="101600" indent="0">
                  <a:buNone/>
                </a:pP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1720" y="898295"/>
                <a:ext cx="8382843" cy="1801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3FC6B5E-11F3-8635-4E07-3038FBF8F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05" y="1815762"/>
            <a:ext cx="6842968" cy="34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2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Logistic Regression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91720" y="898295"/>
                <a:ext cx="8382843" cy="180194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𝑙𝑜𝑔𝑖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, the neuron equation transforms to</a:t>
                </a:r>
              </a:p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	</a:t>
                </a:r>
              </a:p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sz="160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1720" y="898295"/>
                <a:ext cx="8382843" cy="1801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7DD2B2-9F53-9469-7F22-C64AE396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346" y="2277219"/>
            <a:ext cx="5999018" cy="30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50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Linear Classification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91720" y="898295"/>
                <a:ext cx="8382843" cy="180194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  <m:brk m:alnAt="7"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≥0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	</a:t>
                </a:r>
              </a:p>
              <a:p>
                <a:pPr marL="101600" indent="0"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1720" y="898295"/>
                <a:ext cx="8382843" cy="1801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F917B6-5ED2-B7E1-9A67-22AEBAD0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50" y="1653783"/>
            <a:ext cx="6920345" cy="34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5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C861BF-6554-1D67-1A02-EDE8A51B2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4441" r="40985" b="10581"/>
          <a:stretch/>
        </p:blipFill>
        <p:spPr>
          <a:xfrm>
            <a:off x="5070647" y="979409"/>
            <a:ext cx="3872345" cy="3856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E6688-1E8C-D71F-B3D4-98A264D89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93" t="19041" r="40759" b="10842"/>
          <a:stretch/>
        </p:blipFill>
        <p:spPr>
          <a:xfrm>
            <a:off x="5070647" y="1310563"/>
            <a:ext cx="3872345" cy="3606445"/>
          </a:xfrm>
          <a:prstGeom prst="rect">
            <a:avLst/>
          </a:prstGeom>
        </p:spPr>
      </p:pic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List of Activation functions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6;p16">
            <a:extLst>
              <a:ext uri="{FF2B5EF4-FFF2-40B4-BE49-F238E27FC236}">
                <a16:creationId xmlns:a16="http://schemas.microsoft.com/office/drawing/2014/main" id="{FD18140C-D6D4-51F6-864F-529A0015C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1720" y="898295"/>
            <a:ext cx="8382843" cy="1801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  <a:p>
            <a:pPr marL="101600" indent="0">
              <a:buNone/>
            </a:pPr>
            <a:endParaRPr lang="en-US" sz="1600" i="1" dirty="0">
              <a:solidFill>
                <a:schemeClr val="bg1">
                  <a:lumMod val="85000"/>
                </a:schemeClr>
              </a:solidFill>
              <a:latin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A0AAE6-D196-3D77-B307-5A485A74C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t="14441" r="40985" b="10581"/>
          <a:stretch/>
        </p:blipFill>
        <p:spPr>
          <a:xfrm>
            <a:off x="491720" y="979410"/>
            <a:ext cx="3872345" cy="38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Biological Activation function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6;p16">
            <a:extLst>
              <a:ext uri="{FF2B5EF4-FFF2-40B4-BE49-F238E27FC236}">
                <a16:creationId xmlns:a16="http://schemas.microsoft.com/office/drawing/2014/main" id="{FD18140C-D6D4-51F6-864F-529A0015C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1720" y="898295"/>
            <a:ext cx="8382843" cy="1801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The rectified linear unit activation function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ReLU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  is inspired by biology. </a:t>
            </a:r>
          </a:p>
          <a:p>
            <a:pPr marL="101600" indent="0"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	</a:t>
            </a:r>
          </a:p>
          <a:p>
            <a:pPr marL="101600" indent="0">
              <a:buNone/>
            </a:pPr>
            <a:endParaRPr lang="en-US" sz="1600" i="1" dirty="0">
              <a:solidFill>
                <a:schemeClr val="bg1">
                  <a:lumMod val="85000"/>
                </a:schemeClr>
              </a:solidFill>
              <a:latin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622F4-B447-D411-8443-7A96209E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4" y="1370050"/>
            <a:ext cx="7509165" cy="37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53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The Job of the Artificial Neuron?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29719" y="1017572"/>
                <a:ext cx="4689240" cy="53725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I have data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from an individual</a:t>
                </a:r>
              </a:p>
            </p:txBody>
          </p:sp>
        </mc:Choice>
        <mc:Fallback xmlns="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FD18140C-D6D4-51F6-864F-529A0015CBF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29719" y="1017572"/>
                <a:ext cx="4689240" cy="5372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6;p16">
                <a:extLst>
                  <a:ext uri="{FF2B5EF4-FFF2-40B4-BE49-F238E27FC236}">
                    <a16:creationId xmlns:a16="http://schemas.microsoft.com/office/drawing/2014/main" id="{8F248460-4A27-E36E-BF45-4AA11D931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9719" y="2510890"/>
                <a:ext cx="5752356" cy="109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I need to predict the output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using the equation:</a:t>
                </a:r>
              </a:p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16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Google Shape;96;p16">
                <a:extLst>
                  <a:ext uri="{FF2B5EF4-FFF2-40B4-BE49-F238E27FC236}">
                    <a16:creationId xmlns:a16="http://schemas.microsoft.com/office/drawing/2014/main" id="{8F248460-4A27-E36E-BF45-4AA11D931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719" y="2510890"/>
                <a:ext cx="5752356" cy="1091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96;p16">
                <a:extLst>
                  <a:ext uri="{FF2B5EF4-FFF2-40B4-BE49-F238E27FC236}">
                    <a16:creationId xmlns:a16="http://schemas.microsoft.com/office/drawing/2014/main" id="{842A2FF8-1524-4272-42AB-D9D166522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6091" y="1840287"/>
                <a:ext cx="5327414" cy="537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I know the activation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Google Shape;96;p16">
                <a:extLst>
                  <a:ext uri="{FF2B5EF4-FFF2-40B4-BE49-F238E27FC236}">
                    <a16:creationId xmlns:a16="http://schemas.microsoft.com/office/drawing/2014/main" id="{842A2FF8-1524-4272-42AB-D9D166522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091" y="1840287"/>
                <a:ext cx="5327414" cy="537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419;p39">
            <a:extLst>
              <a:ext uri="{FF2B5EF4-FFF2-40B4-BE49-F238E27FC236}">
                <a16:creationId xmlns:a16="http://schemas.microsoft.com/office/drawing/2014/main" id="{1F2F5B97-EA85-05E0-19C5-D08416750D67}"/>
              </a:ext>
            </a:extLst>
          </p:cNvPr>
          <p:cNvGrpSpPr/>
          <p:nvPr/>
        </p:nvGrpSpPr>
        <p:grpSpPr>
          <a:xfrm>
            <a:off x="1692598" y="1224665"/>
            <a:ext cx="1537121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20" name="Google Shape;420;p39">
              <a:extLst>
                <a:ext uri="{FF2B5EF4-FFF2-40B4-BE49-F238E27FC236}">
                  <a16:creationId xmlns:a16="http://schemas.microsoft.com/office/drawing/2014/main" id="{B50DADA9-6B1B-9290-6D48-1345C417D6A5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Google Shape;421;p39">
              <a:extLst>
                <a:ext uri="{FF2B5EF4-FFF2-40B4-BE49-F238E27FC236}">
                  <a16:creationId xmlns:a16="http://schemas.microsoft.com/office/drawing/2014/main" id="{9468938F-D64E-DFF0-47A6-9DAB0AAEFB36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Google Shape;419;p39">
            <a:extLst>
              <a:ext uri="{FF2B5EF4-FFF2-40B4-BE49-F238E27FC236}">
                <a16:creationId xmlns:a16="http://schemas.microsoft.com/office/drawing/2014/main" id="{45F0480D-4C4C-2AB3-DEDE-F7A327901720}"/>
              </a:ext>
            </a:extLst>
          </p:cNvPr>
          <p:cNvGrpSpPr/>
          <p:nvPr/>
        </p:nvGrpSpPr>
        <p:grpSpPr>
          <a:xfrm rot="1726855">
            <a:off x="1707149" y="1644250"/>
            <a:ext cx="1537121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23" name="Google Shape;420;p39">
              <a:extLst>
                <a:ext uri="{FF2B5EF4-FFF2-40B4-BE49-F238E27FC236}">
                  <a16:creationId xmlns:a16="http://schemas.microsoft.com/office/drawing/2014/main" id="{263650E1-07BF-78F1-E1E0-B4FD0B8C6838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Google Shape;421;p39">
              <a:extLst>
                <a:ext uri="{FF2B5EF4-FFF2-40B4-BE49-F238E27FC236}">
                  <a16:creationId xmlns:a16="http://schemas.microsoft.com/office/drawing/2014/main" id="{82F4C4D1-25E0-9AF7-B761-AB0552C62168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5" name="Google Shape;419;p39">
            <a:extLst>
              <a:ext uri="{FF2B5EF4-FFF2-40B4-BE49-F238E27FC236}">
                <a16:creationId xmlns:a16="http://schemas.microsoft.com/office/drawing/2014/main" id="{5EE440F4-4130-9EDF-DA32-344B4068354F}"/>
              </a:ext>
            </a:extLst>
          </p:cNvPr>
          <p:cNvGrpSpPr/>
          <p:nvPr/>
        </p:nvGrpSpPr>
        <p:grpSpPr>
          <a:xfrm flipV="1">
            <a:off x="2148615" y="2778999"/>
            <a:ext cx="1048720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26" name="Google Shape;420;p39">
              <a:extLst>
                <a:ext uri="{FF2B5EF4-FFF2-40B4-BE49-F238E27FC236}">
                  <a16:creationId xmlns:a16="http://schemas.microsoft.com/office/drawing/2014/main" id="{CC006653-DD4C-DBA7-1C8A-19CBB91A2C07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" name="Google Shape;421;p39">
              <a:extLst>
                <a:ext uri="{FF2B5EF4-FFF2-40B4-BE49-F238E27FC236}">
                  <a16:creationId xmlns:a16="http://schemas.microsoft.com/office/drawing/2014/main" id="{1DD1FB15-206C-4486-BA2B-26C72C2F0F67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6;p16">
                <a:extLst>
                  <a:ext uri="{FF2B5EF4-FFF2-40B4-BE49-F238E27FC236}">
                    <a16:creationId xmlns:a16="http://schemas.microsoft.com/office/drawing/2014/main" id="{36764863-EB1B-A26B-FADF-C1B85F13B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07640" y="4030776"/>
                <a:ext cx="4124421" cy="537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I need to get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Google Shape;96;p16">
                <a:extLst>
                  <a:ext uri="{FF2B5EF4-FFF2-40B4-BE49-F238E27FC236}">
                    <a16:creationId xmlns:a16="http://schemas.microsoft.com/office/drawing/2014/main" id="{36764863-EB1B-A26B-FADF-C1B85F13B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640" y="4030776"/>
                <a:ext cx="4124421" cy="537250"/>
              </a:xfrm>
              <a:prstGeom prst="rect">
                <a:avLst/>
              </a:prstGeom>
              <a:blipFill>
                <a:blip r:embed="rId6"/>
                <a:stretch>
                  <a:fillRect b="-11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0751A2-55E9-0C38-9160-947D577B6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54" y="1417419"/>
            <a:ext cx="1631294" cy="1631294"/>
          </a:xfrm>
          <a:prstGeom prst="rect">
            <a:avLst/>
          </a:prstGeom>
        </p:spPr>
      </p:pic>
      <p:grpSp>
        <p:nvGrpSpPr>
          <p:cNvPr id="10" name="Google Shape;330;p37">
            <a:extLst>
              <a:ext uri="{FF2B5EF4-FFF2-40B4-BE49-F238E27FC236}">
                <a16:creationId xmlns:a16="http://schemas.microsoft.com/office/drawing/2014/main" id="{E2DF3D9C-9FB6-CD49-BECA-AF27A0FAD7CC}"/>
              </a:ext>
            </a:extLst>
          </p:cNvPr>
          <p:cNvGrpSpPr/>
          <p:nvPr/>
        </p:nvGrpSpPr>
        <p:grpSpPr>
          <a:xfrm rot="5400000">
            <a:off x="5043944" y="3646927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11" name="Google Shape;331;p37">
              <a:extLst>
                <a:ext uri="{FF2B5EF4-FFF2-40B4-BE49-F238E27FC236}">
                  <a16:creationId xmlns:a16="http://schemas.microsoft.com/office/drawing/2014/main" id="{3AC7B285-E039-D4C9-4F0B-0CEA9FD3FFBD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37">
              <a:extLst>
                <a:ext uri="{FF2B5EF4-FFF2-40B4-BE49-F238E27FC236}">
                  <a16:creationId xmlns:a16="http://schemas.microsoft.com/office/drawing/2014/main" id="{D9FE1D5E-748C-32B9-FDCB-08A96F9131C3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783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The Job of the Artificial Neuron?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419;p39">
            <a:extLst>
              <a:ext uri="{FF2B5EF4-FFF2-40B4-BE49-F238E27FC236}">
                <a16:creationId xmlns:a16="http://schemas.microsoft.com/office/drawing/2014/main" id="{1F2F5B97-EA85-05E0-19C5-D08416750D67}"/>
              </a:ext>
            </a:extLst>
          </p:cNvPr>
          <p:cNvGrpSpPr/>
          <p:nvPr/>
        </p:nvGrpSpPr>
        <p:grpSpPr>
          <a:xfrm>
            <a:off x="1692598" y="1224665"/>
            <a:ext cx="1537121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20" name="Google Shape;420;p39">
              <a:extLst>
                <a:ext uri="{FF2B5EF4-FFF2-40B4-BE49-F238E27FC236}">
                  <a16:creationId xmlns:a16="http://schemas.microsoft.com/office/drawing/2014/main" id="{B50DADA9-6B1B-9290-6D48-1345C417D6A5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Google Shape;421;p39">
              <a:extLst>
                <a:ext uri="{FF2B5EF4-FFF2-40B4-BE49-F238E27FC236}">
                  <a16:creationId xmlns:a16="http://schemas.microsoft.com/office/drawing/2014/main" id="{9468938F-D64E-DFF0-47A6-9DAB0AAEFB36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6;p16">
                <a:extLst>
                  <a:ext uri="{FF2B5EF4-FFF2-40B4-BE49-F238E27FC236}">
                    <a16:creationId xmlns:a16="http://schemas.microsoft.com/office/drawing/2014/main" id="{36764863-EB1B-A26B-FADF-C1B85F13B7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463" y="1072907"/>
                <a:ext cx="3885456" cy="522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I need to get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Google Shape;96;p16">
                <a:extLst>
                  <a:ext uri="{FF2B5EF4-FFF2-40B4-BE49-F238E27FC236}">
                    <a16:creationId xmlns:a16="http://schemas.microsoft.com/office/drawing/2014/main" id="{36764863-EB1B-A26B-FADF-C1B85F13B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463" y="1072907"/>
                <a:ext cx="3885456" cy="522886"/>
              </a:xfrm>
              <a:prstGeom prst="rect">
                <a:avLst/>
              </a:prstGeom>
              <a:blipFill>
                <a:blip r:embed="rId3"/>
                <a:stretch>
                  <a:fillRect b="-2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96;p16">
            <a:extLst>
              <a:ext uri="{FF2B5EF4-FFF2-40B4-BE49-F238E27FC236}">
                <a16:creationId xmlns:a16="http://schemas.microsoft.com/office/drawing/2014/main" id="{DACC7510-E517-C0DE-76D5-DEA5AD9C4D70}"/>
              </a:ext>
            </a:extLst>
          </p:cNvPr>
          <p:cNvSpPr txBox="1">
            <a:spLocks/>
          </p:cNvSpPr>
          <p:nvPr/>
        </p:nvSpPr>
        <p:spPr>
          <a:xfrm>
            <a:off x="4370062" y="2039202"/>
            <a:ext cx="799943" cy="52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>
              <a:buFont typeface="Sniglet"/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How?</a:t>
            </a:r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2A5F4785-2E10-CA35-3771-3AAA1E7619FF}"/>
              </a:ext>
            </a:extLst>
          </p:cNvPr>
          <p:cNvSpPr txBox="1">
            <a:spLocks/>
          </p:cNvSpPr>
          <p:nvPr/>
        </p:nvSpPr>
        <p:spPr>
          <a:xfrm>
            <a:off x="2350195" y="3064777"/>
            <a:ext cx="5850830" cy="52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>
              <a:buFont typeface="Sniglet"/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 could use previously collected data to </a:t>
            </a:r>
            <a:r>
              <a:rPr lang="en-US" sz="1600" u="sng" dirty="0">
                <a:solidFill>
                  <a:schemeClr val="bg1">
                    <a:lumMod val="85000"/>
                  </a:schemeClr>
                </a:solidFill>
              </a:rPr>
              <a:t>“learn”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these values…</a:t>
            </a:r>
          </a:p>
        </p:txBody>
      </p:sp>
      <p:sp>
        <p:nvSpPr>
          <p:cNvPr id="28" name="Google Shape;96;p16">
            <a:extLst>
              <a:ext uri="{FF2B5EF4-FFF2-40B4-BE49-F238E27FC236}">
                <a16:creationId xmlns:a16="http://schemas.microsoft.com/office/drawing/2014/main" id="{10FFCE21-7E3C-8AA0-C912-0FD64DE51122}"/>
              </a:ext>
            </a:extLst>
          </p:cNvPr>
          <p:cNvSpPr txBox="1">
            <a:spLocks/>
          </p:cNvSpPr>
          <p:nvPr/>
        </p:nvSpPr>
        <p:spPr>
          <a:xfrm>
            <a:off x="2938049" y="4117746"/>
            <a:ext cx="3826768" cy="52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>
              <a:buFont typeface="Sniglet"/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How would I learn from previous data?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095B46-0B0E-1037-9A9C-E89FB0D3B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4" y="1417419"/>
            <a:ext cx="1631294" cy="1631294"/>
          </a:xfrm>
          <a:prstGeom prst="rect">
            <a:avLst/>
          </a:prstGeom>
        </p:spPr>
      </p:pic>
      <p:grpSp>
        <p:nvGrpSpPr>
          <p:cNvPr id="30" name="Google Shape;330;p37">
            <a:extLst>
              <a:ext uri="{FF2B5EF4-FFF2-40B4-BE49-F238E27FC236}">
                <a16:creationId xmlns:a16="http://schemas.microsoft.com/office/drawing/2014/main" id="{4463ADB0-4A0E-5E9A-8BC7-2AC8DE03D6EC}"/>
              </a:ext>
            </a:extLst>
          </p:cNvPr>
          <p:cNvGrpSpPr/>
          <p:nvPr/>
        </p:nvGrpSpPr>
        <p:grpSpPr>
          <a:xfrm rot="5400000">
            <a:off x="4408977" y="1760692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31" name="Google Shape;331;p37">
              <a:extLst>
                <a:ext uri="{FF2B5EF4-FFF2-40B4-BE49-F238E27FC236}">
                  <a16:creationId xmlns:a16="http://schemas.microsoft.com/office/drawing/2014/main" id="{6D31A7B1-BDAC-9C90-7D28-19AA4353E421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2;p37">
              <a:extLst>
                <a:ext uri="{FF2B5EF4-FFF2-40B4-BE49-F238E27FC236}">
                  <a16:creationId xmlns:a16="http://schemas.microsoft.com/office/drawing/2014/main" id="{77E4131D-0816-7C30-D2B6-80A420EF0A16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0;p37">
            <a:extLst>
              <a:ext uri="{FF2B5EF4-FFF2-40B4-BE49-F238E27FC236}">
                <a16:creationId xmlns:a16="http://schemas.microsoft.com/office/drawing/2014/main" id="{0E7FC628-0760-F84A-7D63-4CA9545CDC50}"/>
              </a:ext>
            </a:extLst>
          </p:cNvPr>
          <p:cNvGrpSpPr/>
          <p:nvPr/>
        </p:nvGrpSpPr>
        <p:grpSpPr>
          <a:xfrm rot="5400000">
            <a:off x="4441986" y="2724059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34" name="Google Shape;331;p37">
              <a:extLst>
                <a:ext uri="{FF2B5EF4-FFF2-40B4-BE49-F238E27FC236}">
                  <a16:creationId xmlns:a16="http://schemas.microsoft.com/office/drawing/2014/main" id="{9B5CE151-7019-FAD9-258D-7BE993773E1F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2;p37">
              <a:extLst>
                <a:ext uri="{FF2B5EF4-FFF2-40B4-BE49-F238E27FC236}">
                  <a16:creationId xmlns:a16="http://schemas.microsoft.com/office/drawing/2014/main" id="{C9294AB4-A0AF-9DB1-E430-A678502CA464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30;p37">
            <a:extLst>
              <a:ext uri="{FF2B5EF4-FFF2-40B4-BE49-F238E27FC236}">
                <a16:creationId xmlns:a16="http://schemas.microsoft.com/office/drawing/2014/main" id="{B0305A22-7491-EAAD-474E-BBE4E9C03626}"/>
              </a:ext>
            </a:extLst>
          </p:cNvPr>
          <p:cNvGrpSpPr/>
          <p:nvPr/>
        </p:nvGrpSpPr>
        <p:grpSpPr>
          <a:xfrm rot="5400000">
            <a:off x="4467408" y="3808069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37" name="Google Shape;331;p37">
              <a:extLst>
                <a:ext uri="{FF2B5EF4-FFF2-40B4-BE49-F238E27FC236}">
                  <a16:creationId xmlns:a16="http://schemas.microsoft.com/office/drawing/2014/main" id="{E81B9310-9EF9-EBA0-ED4A-17D5BA041DA9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2;p37">
              <a:extLst>
                <a:ext uri="{FF2B5EF4-FFF2-40B4-BE49-F238E27FC236}">
                  <a16:creationId xmlns:a16="http://schemas.microsoft.com/office/drawing/2014/main" id="{D7A7832A-1B98-1362-624F-D952455F862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6082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The “Learning” in Deep Learning?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419;p39">
            <a:extLst>
              <a:ext uri="{FF2B5EF4-FFF2-40B4-BE49-F238E27FC236}">
                <a16:creationId xmlns:a16="http://schemas.microsoft.com/office/drawing/2014/main" id="{1F2F5B97-EA85-05E0-19C5-D08416750D67}"/>
              </a:ext>
            </a:extLst>
          </p:cNvPr>
          <p:cNvGrpSpPr/>
          <p:nvPr/>
        </p:nvGrpSpPr>
        <p:grpSpPr>
          <a:xfrm>
            <a:off x="1692598" y="1224665"/>
            <a:ext cx="1537121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20" name="Google Shape;420;p39">
              <a:extLst>
                <a:ext uri="{FF2B5EF4-FFF2-40B4-BE49-F238E27FC236}">
                  <a16:creationId xmlns:a16="http://schemas.microsoft.com/office/drawing/2014/main" id="{B50DADA9-6B1B-9290-6D48-1345C417D6A5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Google Shape;421;p39">
              <a:extLst>
                <a:ext uri="{FF2B5EF4-FFF2-40B4-BE49-F238E27FC236}">
                  <a16:creationId xmlns:a16="http://schemas.microsoft.com/office/drawing/2014/main" id="{9468938F-D64E-DFF0-47A6-9DAB0AAEFB36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Google Shape;96;p16">
            <a:extLst>
              <a:ext uri="{FF2B5EF4-FFF2-40B4-BE49-F238E27FC236}">
                <a16:creationId xmlns:a16="http://schemas.microsoft.com/office/drawing/2014/main" id="{36764863-EB1B-A26B-FADF-C1B85F13B7EA}"/>
              </a:ext>
            </a:extLst>
          </p:cNvPr>
          <p:cNvSpPr txBox="1">
            <a:spLocks/>
          </p:cNvSpPr>
          <p:nvPr/>
        </p:nvSpPr>
        <p:spPr>
          <a:xfrm>
            <a:off x="3102462" y="1072907"/>
            <a:ext cx="4348939" cy="522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How would I learn from previous data?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095B46-0B0E-1037-9A9C-E89FB0D3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4" y="1417419"/>
            <a:ext cx="1631294" cy="1631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6;p16">
                <a:extLst>
                  <a:ext uri="{FF2B5EF4-FFF2-40B4-BE49-F238E27FC236}">
                    <a16:creationId xmlns:a16="http://schemas.microsoft.com/office/drawing/2014/main" id="{CD21F5B7-D1A0-6409-DD32-06DB23CCF6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1912" y="1780776"/>
                <a:ext cx="6051534" cy="1057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Previously collected data: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We have data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collected from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individuals.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We have corresponding outputs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for these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individuals.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Google Shape;96;p16">
                <a:extLst>
                  <a:ext uri="{FF2B5EF4-FFF2-40B4-BE49-F238E27FC236}">
                    <a16:creationId xmlns:a16="http://schemas.microsoft.com/office/drawing/2014/main" id="{CD21F5B7-D1A0-6409-DD32-06DB23CCF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912" y="1780776"/>
                <a:ext cx="6051534" cy="1057674"/>
              </a:xfrm>
              <a:prstGeom prst="rect">
                <a:avLst/>
              </a:prstGeom>
              <a:blipFill>
                <a:blip r:embed="rId4"/>
                <a:stretch>
                  <a:fillRect b="-12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6;p16">
                <a:extLst>
                  <a:ext uri="{FF2B5EF4-FFF2-40B4-BE49-F238E27FC236}">
                    <a16:creationId xmlns:a16="http://schemas.microsoft.com/office/drawing/2014/main" id="{5F54F311-36C6-8220-A812-74EF7D107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1912" y="2755304"/>
                <a:ext cx="5742318" cy="522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Need to learn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from this data. How?</a:t>
                </a:r>
              </a:p>
            </p:txBody>
          </p:sp>
        </mc:Choice>
        <mc:Fallback xmlns="">
          <p:sp>
            <p:nvSpPr>
              <p:cNvPr id="8" name="Google Shape;96;p16">
                <a:extLst>
                  <a:ext uri="{FF2B5EF4-FFF2-40B4-BE49-F238E27FC236}">
                    <a16:creationId xmlns:a16="http://schemas.microsoft.com/office/drawing/2014/main" id="{5F54F311-36C6-8220-A812-74EF7D10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912" y="2755304"/>
                <a:ext cx="5742318" cy="522886"/>
              </a:xfrm>
              <a:prstGeom prst="rect">
                <a:avLst/>
              </a:prstGeom>
              <a:blipFill>
                <a:blip r:embed="rId5"/>
                <a:stretch>
                  <a:fillRect b="-5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C0E7ED3C-4920-3611-EE45-2AC64D078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1848" y="3549352"/>
                <a:ext cx="5752356" cy="109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We only have the neuronal equation available to do this:</a:t>
                </a:r>
              </a:p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16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C0E7ED3C-4920-3611-EE45-2AC64D07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848" y="3549352"/>
                <a:ext cx="5752356" cy="10911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oogle Shape;330;p37">
            <a:extLst>
              <a:ext uri="{FF2B5EF4-FFF2-40B4-BE49-F238E27FC236}">
                <a16:creationId xmlns:a16="http://schemas.microsoft.com/office/drawing/2014/main" id="{9FC549EB-BCC2-3DE8-C124-EDBE967C516D}"/>
              </a:ext>
            </a:extLst>
          </p:cNvPr>
          <p:cNvGrpSpPr/>
          <p:nvPr/>
        </p:nvGrpSpPr>
        <p:grpSpPr>
          <a:xfrm rot="5400000">
            <a:off x="4777583" y="3377407"/>
            <a:ext cx="379410" cy="180975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22" name="Google Shape;331;p37">
              <a:extLst>
                <a:ext uri="{FF2B5EF4-FFF2-40B4-BE49-F238E27FC236}">
                  <a16:creationId xmlns:a16="http://schemas.microsoft.com/office/drawing/2014/main" id="{2E8B1764-5F9D-2B14-B82F-A5A5AA1DE45B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2;p37">
              <a:extLst>
                <a:ext uri="{FF2B5EF4-FFF2-40B4-BE49-F238E27FC236}">
                  <a16:creationId xmlns:a16="http://schemas.microsoft.com/office/drawing/2014/main" id="{B23DD925-65D1-A73F-43D1-D9F56F4E4C4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8901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The Starting state of a Neuron?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095B46-0B0E-1037-9A9C-E89FB0D3B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805" l="9961" r="97559">
                        <a14:foregroundMark x1="87207" y1="36035" x2="28809" y2="48340"/>
                        <a14:foregroundMark x1="28809" y1="48340" x2="32715" y2="70801"/>
                        <a14:foregroundMark x1="32715" y1="70801" x2="50977" y2="87305"/>
                        <a14:foregroundMark x1="50977" y1="87305" x2="76855" y2="86816"/>
                        <a14:foregroundMark x1="76855" y1="86816" x2="86523" y2="81250"/>
                        <a14:foregroundMark x1="86523" y1="81250" x2="97363" y2="61230"/>
                        <a14:foregroundMark x1="97363" y1="61230" x2="97656" y2="39941"/>
                        <a14:foregroundMark x1="97656" y1="39941" x2="88184" y2="35352"/>
                        <a14:foregroundMark x1="88184" y1="35352" x2="84082" y2="35840"/>
                        <a14:foregroundMark x1="69922" y1="48926" x2="77051" y2="70898"/>
                        <a14:foregroundMark x1="77051" y1="70898" x2="89355" y2="66992"/>
                        <a14:foregroundMark x1="89355" y1="66992" x2="91797" y2="49902"/>
                        <a14:foregroundMark x1="91797" y1="49902" x2="79297" y2="42676"/>
                        <a14:foregroundMark x1="79297" y1="42676" x2="70313" y2="50195"/>
                        <a14:foregroundMark x1="72656" y1="50879" x2="77441" y2="76172"/>
                        <a14:foregroundMark x1="77441" y1="76172" x2="89355" y2="61621"/>
                        <a14:foregroundMark x1="89355" y1="61621" x2="84863" y2="48535"/>
                        <a14:foregroundMark x1="84863" y1="48535" x2="73242" y2="52734"/>
                        <a14:foregroundMark x1="73242" y1="52734" x2="73242" y2="52930"/>
                        <a14:foregroundMark x1="79688" y1="50195" x2="79492" y2="51270"/>
                        <a14:foregroundMark x1="63867" y1="42871" x2="51660" y2="49902"/>
                        <a14:foregroundMark x1="51660" y1="49902" x2="55078" y2="60156"/>
                        <a14:foregroundMark x1="55078" y1="60156" x2="59473" y2="48633"/>
                        <a14:foregroundMark x1="59473" y1="48633" x2="45020" y2="52246"/>
                        <a14:foregroundMark x1="45020" y1="52246" x2="53613" y2="66113"/>
                        <a14:foregroundMark x1="53613" y1="66113" x2="52930" y2="47461"/>
                        <a14:foregroundMark x1="52930" y1="47461" x2="44727" y2="54785"/>
                        <a14:foregroundMark x1="57227" y1="92480" x2="57227" y2="92285"/>
                        <a14:foregroundMark x1="57031" y1="95215" x2="57227" y2="95410"/>
                        <a14:foregroundMark x1="73730" y1="95410" x2="73730" y2="95410"/>
                        <a14:foregroundMark x1="58691" y1="99121" x2="55176" y2="99121"/>
                        <a14:foregroundMark x1="71777" y1="99609" x2="75781" y2="99805"/>
                        <a14:foregroundMark x1="79492" y1="54004" x2="79492" y2="53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238" y="743225"/>
            <a:ext cx="1581149" cy="1581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96;p16">
                <a:extLst>
                  <a:ext uri="{FF2B5EF4-FFF2-40B4-BE49-F238E27FC236}">
                    <a16:creationId xmlns:a16="http://schemas.microsoft.com/office/drawing/2014/main" id="{CD21F5B7-D1A0-6409-DD32-06DB23CCF6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9256" y="2571750"/>
                <a:ext cx="7324694" cy="1057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are decided when an artificial neuron is created.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Null weights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Random weights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The activation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is also decided.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A neuron learns from previous data and adapts its weights.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Google Shape;96;p16">
                <a:extLst>
                  <a:ext uri="{FF2B5EF4-FFF2-40B4-BE49-F238E27FC236}">
                    <a16:creationId xmlns:a16="http://schemas.microsoft.com/office/drawing/2014/main" id="{CD21F5B7-D1A0-6409-DD32-06DB23CCF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6" y="2571750"/>
                <a:ext cx="7324694" cy="1057674"/>
              </a:xfrm>
              <a:prstGeom prst="rect">
                <a:avLst/>
              </a:prstGeom>
              <a:blipFill>
                <a:blip r:embed="rId5"/>
                <a:stretch>
                  <a:fillRect b="-1132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2A88346-0311-70F7-03E9-592FA420EF7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2681857" y="870678"/>
            <a:ext cx="4122847" cy="14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1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Deep learning?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1;p39">
            <a:extLst>
              <a:ext uri="{FF2B5EF4-FFF2-40B4-BE49-F238E27FC236}">
                <a16:creationId xmlns:a16="http://schemas.microsoft.com/office/drawing/2014/main" id="{F17157A9-DC0B-B357-7E77-AD70203F1C11}"/>
              </a:ext>
            </a:extLst>
          </p:cNvPr>
          <p:cNvSpPr/>
          <p:nvPr/>
        </p:nvSpPr>
        <p:spPr>
          <a:xfrm>
            <a:off x="2376059" y="1124100"/>
            <a:ext cx="3879269" cy="3813425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435;p39">
            <a:extLst>
              <a:ext uri="{FF2B5EF4-FFF2-40B4-BE49-F238E27FC236}">
                <a16:creationId xmlns:a16="http://schemas.microsoft.com/office/drawing/2014/main" id="{811905B4-9B8D-219D-D0C1-AEDE87220CC5}"/>
              </a:ext>
            </a:extLst>
          </p:cNvPr>
          <p:cNvSpPr txBox="1">
            <a:spLocks/>
          </p:cNvSpPr>
          <p:nvPr/>
        </p:nvSpPr>
        <p:spPr>
          <a:xfrm>
            <a:off x="3536562" y="2531270"/>
            <a:ext cx="2070826" cy="999084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Artificial intelligence</a:t>
            </a:r>
          </a:p>
        </p:txBody>
      </p:sp>
      <p:sp>
        <p:nvSpPr>
          <p:cNvPr id="4" name="Google Shape;361;p37">
            <a:extLst>
              <a:ext uri="{FF2B5EF4-FFF2-40B4-BE49-F238E27FC236}">
                <a16:creationId xmlns:a16="http://schemas.microsoft.com/office/drawing/2014/main" id="{024F5304-3AF4-69D7-A5D3-B944DE5CD043}"/>
              </a:ext>
            </a:extLst>
          </p:cNvPr>
          <p:cNvSpPr/>
          <p:nvPr/>
        </p:nvSpPr>
        <p:spPr>
          <a:xfrm>
            <a:off x="3114971" y="2724395"/>
            <a:ext cx="421591" cy="46907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383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How does a neuron learn?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095B46-0B0E-1037-9A9C-E89FB0D3B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805" l="9961" r="97559">
                        <a14:foregroundMark x1="87207" y1="36035" x2="28809" y2="48340"/>
                        <a14:foregroundMark x1="28809" y1="48340" x2="32715" y2="70801"/>
                        <a14:foregroundMark x1="32715" y1="70801" x2="50977" y2="87305"/>
                        <a14:foregroundMark x1="50977" y1="87305" x2="76855" y2="86816"/>
                        <a14:foregroundMark x1="76855" y1="86816" x2="86523" y2="81250"/>
                        <a14:foregroundMark x1="86523" y1="81250" x2="97363" y2="61230"/>
                        <a14:foregroundMark x1="97363" y1="61230" x2="97656" y2="39941"/>
                        <a14:foregroundMark x1="97656" y1="39941" x2="88184" y2="35352"/>
                        <a14:foregroundMark x1="88184" y1="35352" x2="84082" y2="35840"/>
                        <a14:foregroundMark x1="69922" y1="48926" x2="77051" y2="70898"/>
                        <a14:foregroundMark x1="77051" y1="70898" x2="89355" y2="66992"/>
                        <a14:foregroundMark x1="89355" y1="66992" x2="91797" y2="49902"/>
                        <a14:foregroundMark x1="91797" y1="49902" x2="79297" y2="42676"/>
                        <a14:foregroundMark x1="79297" y1="42676" x2="70313" y2="50195"/>
                        <a14:foregroundMark x1="72656" y1="50879" x2="77441" y2="76172"/>
                        <a14:foregroundMark x1="77441" y1="76172" x2="89355" y2="61621"/>
                        <a14:foregroundMark x1="89355" y1="61621" x2="84863" y2="48535"/>
                        <a14:foregroundMark x1="84863" y1="48535" x2="73242" y2="52734"/>
                        <a14:foregroundMark x1="73242" y1="52734" x2="73242" y2="52930"/>
                        <a14:foregroundMark x1="79688" y1="50195" x2="79492" y2="51270"/>
                        <a14:foregroundMark x1="63867" y1="42871" x2="51660" y2="49902"/>
                        <a14:foregroundMark x1="51660" y1="49902" x2="55078" y2="60156"/>
                        <a14:foregroundMark x1="55078" y1="60156" x2="59473" y2="48633"/>
                        <a14:foregroundMark x1="59473" y1="48633" x2="45020" y2="52246"/>
                        <a14:foregroundMark x1="45020" y1="52246" x2="53613" y2="66113"/>
                        <a14:foregroundMark x1="53613" y1="66113" x2="52930" y2="47461"/>
                        <a14:foregroundMark x1="52930" y1="47461" x2="44727" y2="54785"/>
                        <a14:foregroundMark x1="57227" y1="92480" x2="57227" y2="92285"/>
                        <a14:foregroundMark x1="57031" y1="95215" x2="57227" y2="95410"/>
                        <a14:foregroundMark x1="73730" y1="95410" x2="73730" y2="95410"/>
                        <a14:foregroundMark x1="58691" y1="99121" x2="55176" y2="99121"/>
                        <a14:foregroundMark x1="71777" y1="99609" x2="75781" y2="99805"/>
                        <a14:foregroundMark x1="79492" y1="54004" x2="79492" y2="53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8647" y="1137233"/>
            <a:ext cx="1581149" cy="1581149"/>
          </a:xfrm>
          <a:prstGeom prst="rect">
            <a:avLst/>
          </a:prstGeom>
        </p:spPr>
      </p:pic>
      <p:grpSp>
        <p:nvGrpSpPr>
          <p:cNvPr id="4" name="Google Shape;330;p37">
            <a:extLst>
              <a:ext uri="{FF2B5EF4-FFF2-40B4-BE49-F238E27FC236}">
                <a16:creationId xmlns:a16="http://schemas.microsoft.com/office/drawing/2014/main" id="{60C52713-556F-A7C4-5D49-8DBD9E870DED}"/>
              </a:ext>
            </a:extLst>
          </p:cNvPr>
          <p:cNvGrpSpPr/>
          <p:nvPr/>
        </p:nvGrpSpPr>
        <p:grpSpPr>
          <a:xfrm>
            <a:off x="2195788" y="1894613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7" name="Google Shape;331;p37">
              <a:extLst>
                <a:ext uri="{FF2B5EF4-FFF2-40B4-BE49-F238E27FC236}">
                  <a16:creationId xmlns:a16="http://schemas.microsoft.com/office/drawing/2014/main" id="{69526B19-945B-7A9D-546C-0A0344E810B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2;p37">
              <a:extLst>
                <a:ext uri="{FF2B5EF4-FFF2-40B4-BE49-F238E27FC236}">
                  <a16:creationId xmlns:a16="http://schemas.microsoft.com/office/drawing/2014/main" id="{0676565C-B971-CBB4-6E85-769FABAE1CAF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89A128AF-3035-BAA4-B853-98102D058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374" y="1763891"/>
                <a:ext cx="2080744" cy="48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89A128AF-3035-BAA4-B853-98102D058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74" y="1763891"/>
                <a:ext cx="2080744" cy="4850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96;p16">
                <a:extLst>
                  <a:ext uri="{FF2B5EF4-FFF2-40B4-BE49-F238E27FC236}">
                    <a16:creationId xmlns:a16="http://schemas.microsoft.com/office/drawing/2014/main" id="{D6B3C63E-241C-933C-8975-979A98158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9201" y="1113764"/>
                <a:ext cx="2080744" cy="48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Google Shape;96;p16">
                <a:extLst>
                  <a:ext uri="{FF2B5EF4-FFF2-40B4-BE49-F238E27FC236}">
                    <a16:creationId xmlns:a16="http://schemas.microsoft.com/office/drawing/2014/main" id="{D6B3C63E-241C-933C-8975-979A98158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201" y="1113764"/>
                <a:ext cx="2080744" cy="4850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0FE34555-1BC9-74E5-13AC-0443E54EF0F7}"/>
              </a:ext>
            </a:extLst>
          </p:cNvPr>
          <p:cNvGrpSpPr/>
          <p:nvPr/>
        </p:nvGrpSpPr>
        <p:grpSpPr>
          <a:xfrm>
            <a:off x="4009796" y="1914921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3C071A79-FB0A-2C3E-2547-F08DF478BEF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4754A178-C4C2-0AF3-6E40-7BD02CF3931F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6;p16">
                <a:extLst>
                  <a:ext uri="{FF2B5EF4-FFF2-40B4-BE49-F238E27FC236}">
                    <a16:creationId xmlns:a16="http://schemas.microsoft.com/office/drawing/2014/main" id="{801B11E0-1BE9-26CA-C286-C59D1477C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9945" y="1652089"/>
                <a:ext cx="772155" cy="596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d>
                          <m:dPr>
                            <m:ctrlPr>
                              <a:rPr lang="en-US" sz="16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Google Shape;96;p16">
                <a:extLst>
                  <a:ext uri="{FF2B5EF4-FFF2-40B4-BE49-F238E27FC236}">
                    <a16:creationId xmlns:a16="http://schemas.microsoft.com/office/drawing/2014/main" id="{801B11E0-1BE9-26CA-C286-C59D1477C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45" y="1652089"/>
                <a:ext cx="772155" cy="5968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96;p16">
            <a:extLst>
              <a:ext uri="{FF2B5EF4-FFF2-40B4-BE49-F238E27FC236}">
                <a16:creationId xmlns:a16="http://schemas.microsoft.com/office/drawing/2014/main" id="{CB12AB9A-B13F-FF7D-51C1-C660F8FB1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7767" y="1320434"/>
            <a:ext cx="1888021" cy="53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First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F5031AEC-98BB-0C3E-6420-6DAADB9D07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2558" y="1694453"/>
                <a:ext cx="976226" cy="596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?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F5031AEC-98BB-0C3E-6420-6DAADB9D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58" y="1694453"/>
                <a:ext cx="976226" cy="5968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2EE959EE-91E0-2B8A-6496-38B3716EAC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805" l="9961" r="97559">
                        <a14:foregroundMark x1="87207" y1="36035" x2="28809" y2="48340"/>
                        <a14:foregroundMark x1="28809" y1="48340" x2="32715" y2="70801"/>
                        <a14:foregroundMark x1="32715" y1="70801" x2="50977" y2="87305"/>
                        <a14:foregroundMark x1="50977" y1="87305" x2="76855" y2="86816"/>
                        <a14:foregroundMark x1="76855" y1="86816" x2="86523" y2="81250"/>
                        <a14:foregroundMark x1="86523" y1="81250" x2="97363" y2="61230"/>
                        <a14:foregroundMark x1="97363" y1="61230" x2="97656" y2="39941"/>
                        <a14:foregroundMark x1="97656" y1="39941" x2="88184" y2="35352"/>
                        <a14:foregroundMark x1="88184" y1="35352" x2="84082" y2="35840"/>
                        <a14:foregroundMark x1="69922" y1="48926" x2="77051" y2="70898"/>
                        <a14:foregroundMark x1="77051" y1="70898" x2="89355" y2="66992"/>
                        <a14:foregroundMark x1="89355" y1="66992" x2="91797" y2="49902"/>
                        <a14:foregroundMark x1="91797" y1="49902" x2="79297" y2="42676"/>
                        <a14:foregroundMark x1="79297" y1="42676" x2="70313" y2="50195"/>
                        <a14:foregroundMark x1="72656" y1="50879" x2="77441" y2="76172"/>
                        <a14:foregroundMark x1="77441" y1="76172" x2="89355" y2="61621"/>
                        <a14:foregroundMark x1="89355" y1="61621" x2="84863" y2="48535"/>
                        <a14:foregroundMark x1="84863" y1="48535" x2="73242" y2="52734"/>
                        <a14:foregroundMark x1="73242" y1="52734" x2="73242" y2="52930"/>
                        <a14:foregroundMark x1="79688" y1="50195" x2="79492" y2="51270"/>
                        <a14:foregroundMark x1="63867" y1="42871" x2="51660" y2="49902"/>
                        <a14:foregroundMark x1="51660" y1="49902" x2="55078" y2="60156"/>
                        <a14:foregroundMark x1="55078" y1="60156" x2="59473" y2="48633"/>
                        <a14:foregroundMark x1="59473" y1="48633" x2="45020" y2="52246"/>
                        <a14:foregroundMark x1="45020" y1="52246" x2="53613" y2="66113"/>
                        <a14:foregroundMark x1="53613" y1="66113" x2="52930" y2="47461"/>
                        <a14:foregroundMark x1="52930" y1="47461" x2="44727" y2="54785"/>
                        <a14:foregroundMark x1="57227" y1="92480" x2="57227" y2="92285"/>
                        <a14:foregroundMark x1="57031" y1="95215" x2="57227" y2="95410"/>
                        <a14:foregroundMark x1="73730" y1="95410" x2="73730" y2="95410"/>
                        <a14:foregroundMark x1="58691" y1="99121" x2="55176" y2="99121"/>
                        <a14:foregroundMark x1="71777" y1="99609" x2="75781" y2="99805"/>
                        <a14:foregroundMark x1="79492" y1="54004" x2="79492" y2="53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9122" y="3032708"/>
            <a:ext cx="1581149" cy="1581149"/>
          </a:xfrm>
          <a:prstGeom prst="rect">
            <a:avLst/>
          </a:prstGeom>
        </p:spPr>
      </p:pic>
      <p:grpSp>
        <p:nvGrpSpPr>
          <p:cNvPr id="33" name="Google Shape;330;p37">
            <a:extLst>
              <a:ext uri="{FF2B5EF4-FFF2-40B4-BE49-F238E27FC236}">
                <a16:creationId xmlns:a16="http://schemas.microsoft.com/office/drawing/2014/main" id="{86F301BF-CAD8-63DB-8B43-3778DDCA5C78}"/>
              </a:ext>
            </a:extLst>
          </p:cNvPr>
          <p:cNvGrpSpPr/>
          <p:nvPr/>
        </p:nvGrpSpPr>
        <p:grpSpPr>
          <a:xfrm>
            <a:off x="2186263" y="3790088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34" name="Google Shape;331;p37">
              <a:extLst>
                <a:ext uri="{FF2B5EF4-FFF2-40B4-BE49-F238E27FC236}">
                  <a16:creationId xmlns:a16="http://schemas.microsoft.com/office/drawing/2014/main" id="{8540B136-1D7D-55A0-9627-BC20F8E78272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2;p37">
              <a:extLst>
                <a:ext uri="{FF2B5EF4-FFF2-40B4-BE49-F238E27FC236}">
                  <a16:creationId xmlns:a16="http://schemas.microsoft.com/office/drawing/2014/main" id="{22DF515B-B615-4D85-4BA0-D037157150A5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96;p16">
                <a:extLst>
                  <a:ext uri="{FF2B5EF4-FFF2-40B4-BE49-F238E27FC236}">
                    <a16:creationId xmlns:a16="http://schemas.microsoft.com/office/drawing/2014/main" id="{6FFD006B-3366-475C-5297-CA1C61869B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849" y="3659366"/>
                <a:ext cx="2080744" cy="48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Google Shape;96;p16">
                <a:extLst>
                  <a:ext uri="{FF2B5EF4-FFF2-40B4-BE49-F238E27FC236}">
                    <a16:creationId xmlns:a16="http://schemas.microsoft.com/office/drawing/2014/main" id="{6FFD006B-3366-475C-5297-CA1C61869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49" y="3659366"/>
                <a:ext cx="2080744" cy="4850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96;p16">
                <a:extLst>
                  <a:ext uri="{FF2B5EF4-FFF2-40B4-BE49-F238E27FC236}">
                    <a16:creationId xmlns:a16="http://schemas.microsoft.com/office/drawing/2014/main" id="{BED61004-BBEF-D03D-9B2F-EB6AC38D5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9676" y="3009239"/>
                <a:ext cx="2080744" cy="48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96;p16">
                <a:extLst>
                  <a:ext uri="{FF2B5EF4-FFF2-40B4-BE49-F238E27FC236}">
                    <a16:creationId xmlns:a16="http://schemas.microsoft.com/office/drawing/2014/main" id="{BED61004-BBEF-D03D-9B2F-EB6AC38D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676" y="3009239"/>
                <a:ext cx="2080744" cy="4850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oogle Shape;330;p37">
            <a:extLst>
              <a:ext uri="{FF2B5EF4-FFF2-40B4-BE49-F238E27FC236}">
                <a16:creationId xmlns:a16="http://schemas.microsoft.com/office/drawing/2014/main" id="{49791982-0691-3330-9744-0BA366169DDC}"/>
              </a:ext>
            </a:extLst>
          </p:cNvPr>
          <p:cNvGrpSpPr/>
          <p:nvPr/>
        </p:nvGrpSpPr>
        <p:grpSpPr>
          <a:xfrm>
            <a:off x="4000271" y="3810396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40" name="Google Shape;331;p37">
              <a:extLst>
                <a:ext uri="{FF2B5EF4-FFF2-40B4-BE49-F238E27FC236}">
                  <a16:creationId xmlns:a16="http://schemas.microsoft.com/office/drawing/2014/main" id="{A23BE71C-CA8E-1977-500E-8C714AB26AE7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2;p37">
              <a:extLst>
                <a:ext uri="{FF2B5EF4-FFF2-40B4-BE49-F238E27FC236}">
                  <a16:creationId xmlns:a16="http://schemas.microsoft.com/office/drawing/2014/main" id="{6F31680F-EB9A-6829-A11C-48B6FE382A5F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96;p16">
                <a:extLst>
                  <a:ext uri="{FF2B5EF4-FFF2-40B4-BE49-F238E27FC236}">
                    <a16:creationId xmlns:a16="http://schemas.microsoft.com/office/drawing/2014/main" id="{D4D7DA74-6983-B10C-2802-5A8E0AEB17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0420" y="3547564"/>
                <a:ext cx="772155" cy="596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d>
                          <m:dPr>
                            <m:ctrlPr>
                              <a:rPr lang="en-US" sz="16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2" name="Google Shape;96;p16">
                <a:extLst>
                  <a:ext uri="{FF2B5EF4-FFF2-40B4-BE49-F238E27FC236}">
                    <a16:creationId xmlns:a16="http://schemas.microsoft.com/office/drawing/2014/main" id="{D4D7DA74-6983-B10C-2802-5A8E0AEB1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20" y="3547564"/>
                <a:ext cx="772155" cy="59684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Google Shape;96;p16">
            <a:extLst>
              <a:ext uri="{FF2B5EF4-FFF2-40B4-BE49-F238E27FC236}">
                <a16:creationId xmlns:a16="http://schemas.microsoft.com/office/drawing/2014/main" id="{1890BA10-CB78-7791-D517-55D54FC98CC8}"/>
              </a:ext>
            </a:extLst>
          </p:cNvPr>
          <p:cNvSpPr txBox="1">
            <a:spLocks/>
          </p:cNvSpPr>
          <p:nvPr/>
        </p:nvSpPr>
        <p:spPr>
          <a:xfrm>
            <a:off x="298242" y="3215909"/>
            <a:ext cx="1997274" cy="53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>
              <a:buFont typeface="Sniglet"/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Second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Google Shape;96;p16">
                <a:extLst>
                  <a:ext uri="{FF2B5EF4-FFF2-40B4-BE49-F238E27FC236}">
                    <a16:creationId xmlns:a16="http://schemas.microsoft.com/office/drawing/2014/main" id="{E154FC73-10A4-E08E-5C73-FC91B2D61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3033" y="3589928"/>
                <a:ext cx="976226" cy="596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?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Google Shape;96;p16">
                <a:extLst>
                  <a:ext uri="{FF2B5EF4-FFF2-40B4-BE49-F238E27FC236}">
                    <a16:creationId xmlns:a16="http://schemas.microsoft.com/office/drawing/2014/main" id="{E154FC73-10A4-E08E-5C73-FC91B2D61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33" y="3589928"/>
                <a:ext cx="976226" cy="5968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oogle Shape;96;p16">
            <a:extLst>
              <a:ext uri="{FF2B5EF4-FFF2-40B4-BE49-F238E27FC236}">
                <a16:creationId xmlns:a16="http://schemas.microsoft.com/office/drawing/2014/main" id="{8F5C692A-0245-1717-3CA5-5285CA6A91FC}"/>
              </a:ext>
            </a:extLst>
          </p:cNvPr>
          <p:cNvSpPr txBox="1">
            <a:spLocks/>
          </p:cNvSpPr>
          <p:nvPr/>
        </p:nvSpPr>
        <p:spPr>
          <a:xfrm>
            <a:off x="5202558" y="2523706"/>
            <a:ext cx="3827142" cy="53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Need to change w’s</a:t>
            </a:r>
          </a:p>
        </p:txBody>
      </p:sp>
    </p:spTree>
    <p:extLst>
      <p:ext uri="{BB962C8B-B14F-4D97-AF65-F5344CB8AC3E}">
        <p14:creationId xmlns:p14="http://schemas.microsoft.com/office/powerpoint/2010/main" val="358029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 build="p"/>
      <p:bldP spid="17" grpId="0"/>
      <p:bldP spid="36" grpId="0"/>
      <p:bldP spid="37" grpId="0"/>
      <p:bldP spid="42" grpId="0"/>
      <p:bldP spid="43" grpId="0" build="p"/>
      <p:bldP spid="44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How does a neuron learn?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095B46-0B0E-1037-9A9C-E89FB0D3B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805" l="9961" r="97559">
                        <a14:foregroundMark x1="87207" y1="36035" x2="28809" y2="48340"/>
                        <a14:foregroundMark x1="28809" y1="48340" x2="32715" y2="70801"/>
                        <a14:foregroundMark x1="32715" y1="70801" x2="50977" y2="87305"/>
                        <a14:foregroundMark x1="50977" y1="87305" x2="76855" y2="86816"/>
                        <a14:foregroundMark x1="76855" y1="86816" x2="86523" y2="81250"/>
                        <a14:foregroundMark x1="86523" y1="81250" x2="97363" y2="61230"/>
                        <a14:foregroundMark x1="97363" y1="61230" x2="97656" y2="39941"/>
                        <a14:foregroundMark x1="97656" y1="39941" x2="88184" y2="35352"/>
                        <a14:foregroundMark x1="88184" y1="35352" x2="84082" y2="35840"/>
                        <a14:foregroundMark x1="69922" y1="48926" x2="77051" y2="70898"/>
                        <a14:foregroundMark x1="77051" y1="70898" x2="89355" y2="66992"/>
                        <a14:foregroundMark x1="89355" y1="66992" x2="91797" y2="49902"/>
                        <a14:foregroundMark x1="91797" y1="49902" x2="79297" y2="42676"/>
                        <a14:foregroundMark x1="79297" y1="42676" x2="70313" y2="50195"/>
                        <a14:foregroundMark x1="72656" y1="50879" x2="77441" y2="76172"/>
                        <a14:foregroundMark x1="77441" y1="76172" x2="89355" y2="61621"/>
                        <a14:foregroundMark x1="89355" y1="61621" x2="84863" y2="48535"/>
                        <a14:foregroundMark x1="84863" y1="48535" x2="73242" y2="52734"/>
                        <a14:foregroundMark x1="73242" y1="52734" x2="73242" y2="52930"/>
                        <a14:foregroundMark x1="79688" y1="50195" x2="79492" y2="51270"/>
                        <a14:foregroundMark x1="63867" y1="42871" x2="51660" y2="49902"/>
                        <a14:foregroundMark x1="51660" y1="49902" x2="55078" y2="60156"/>
                        <a14:foregroundMark x1="55078" y1="60156" x2="59473" y2="48633"/>
                        <a14:foregroundMark x1="59473" y1="48633" x2="45020" y2="52246"/>
                        <a14:foregroundMark x1="45020" y1="52246" x2="53613" y2="66113"/>
                        <a14:foregroundMark x1="53613" y1="66113" x2="52930" y2="47461"/>
                        <a14:foregroundMark x1="52930" y1="47461" x2="44727" y2="54785"/>
                        <a14:foregroundMark x1="57227" y1="92480" x2="57227" y2="92285"/>
                        <a14:foregroundMark x1="57031" y1="95215" x2="57227" y2="95410"/>
                        <a14:foregroundMark x1="73730" y1="95410" x2="73730" y2="95410"/>
                        <a14:foregroundMark x1="58691" y1="99121" x2="55176" y2="99121"/>
                        <a14:foregroundMark x1="71777" y1="99609" x2="75781" y2="99805"/>
                        <a14:foregroundMark x1="79492" y1="54004" x2="79492" y2="53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8647" y="1137233"/>
            <a:ext cx="1581149" cy="1581149"/>
          </a:xfrm>
          <a:prstGeom prst="rect">
            <a:avLst/>
          </a:prstGeom>
        </p:spPr>
      </p:pic>
      <p:grpSp>
        <p:nvGrpSpPr>
          <p:cNvPr id="4" name="Google Shape;330;p37">
            <a:extLst>
              <a:ext uri="{FF2B5EF4-FFF2-40B4-BE49-F238E27FC236}">
                <a16:creationId xmlns:a16="http://schemas.microsoft.com/office/drawing/2014/main" id="{60C52713-556F-A7C4-5D49-8DBD9E870DED}"/>
              </a:ext>
            </a:extLst>
          </p:cNvPr>
          <p:cNvGrpSpPr/>
          <p:nvPr/>
        </p:nvGrpSpPr>
        <p:grpSpPr>
          <a:xfrm>
            <a:off x="2195788" y="1894613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7" name="Google Shape;331;p37">
              <a:extLst>
                <a:ext uri="{FF2B5EF4-FFF2-40B4-BE49-F238E27FC236}">
                  <a16:creationId xmlns:a16="http://schemas.microsoft.com/office/drawing/2014/main" id="{69526B19-945B-7A9D-546C-0A0344E810B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2;p37">
              <a:extLst>
                <a:ext uri="{FF2B5EF4-FFF2-40B4-BE49-F238E27FC236}">
                  <a16:creationId xmlns:a16="http://schemas.microsoft.com/office/drawing/2014/main" id="{0676565C-B971-CBB4-6E85-769FABAE1CAF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89A128AF-3035-BAA4-B853-98102D0588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374" y="1763891"/>
                <a:ext cx="2080744" cy="48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Google Shape;96;p16">
                <a:extLst>
                  <a:ext uri="{FF2B5EF4-FFF2-40B4-BE49-F238E27FC236}">
                    <a16:creationId xmlns:a16="http://schemas.microsoft.com/office/drawing/2014/main" id="{89A128AF-3035-BAA4-B853-98102D058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74" y="1763891"/>
                <a:ext cx="2080744" cy="4850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96;p16">
                <a:extLst>
                  <a:ext uri="{FF2B5EF4-FFF2-40B4-BE49-F238E27FC236}">
                    <a16:creationId xmlns:a16="http://schemas.microsoft.com/office/drawing/2014/main" id="{D6B3C63E-241C-933C-8975-979A981582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9201" y="1113764"/>
                <a:ext cx="2080744" cy="48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Google Shape;96;p16">
                <a:extLst>
                  <a:ext uri="{FF2B5EF4-FFF2-40B4-BE49-F238E27FC236}">
                    <a16:creationId xmlns:a16="http://schemas.microsoft.com/office/drawing/2014/main" id="{D6B3C63E-241C-933C-8975-979A98158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201" y="1113764"/>
                <a:ext cx="2080744" cy="4850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330;p37">
            <a:extLst>
              <a:ext uri="{FF2B5EF4-FFF2-40B4-BE49-F238E27FC236}">
                <a16:creationId xmlns:a16="http://schemas.microsoft.com/office/drawing/2014/main" id="{0FE34555-1BC9-74E5-13AC-0443E54EF0F7}"/>
              </a:ext>
            </a:extLst>
          </p:cNvPr>
          <p:cNvGrpSpPr/>
          <p:nvPr/>
        </p:nvGrpSpPr>
        <p:grpSpPr>
          <a:xfrm>
            <a:off x="4009796" y="1914921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13" name="Google Shape;331;p37">
              <a:extLst>
                <a:ext uri="{FF2B5EF4-FFF2-40B4-BE49-F238E27FC236}">
                  <a16:creationId xmlns:a16="http://schemas.microsoft.com/office/drawing/2014/main" id="{3C071A79-FB0A-2C3E-2547-F08DF478BEF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2;p37">
              <a:extLst>
                <a:ext uri="{FF2B5EF4-FFF2-40B4-BE49-F238E27FC236}">
                  <a16:creationId xmlns:a16="http://schemas.microsoft.com/office/drawing/2014/main" id="{4754A178-C4C2-0AF3-6E40-7BD02CF3931F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6;p16">
                <a:extLst>
                  <a:ext uri="{FF2B5EF4-FFF2-40B4-BE49-F238E27FC236}">
                    <a16:creationId xmlns:a16="http://schemas.microsoft.com/office/drawing/2014/main" id="{801B11E0-1BE9-26CA-C286-C59D1477C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9945" y="1652089"/>
                <a:ext cx="772155" cy="596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d>
                          <m:dPr>
                            <m:ctrlPr>
                              <a:rPr lang="en-US" sz="16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Google Shape;96;p16">
                <a:extLst>
                  <a:ext uri="{FF2B5EF4-FFF2-40B4-BE49-F238E27FC236}">
                    <a16:creationId xmlns:a16="http://schemas.microsoft.com/office/drawing/2014/main" id="{801B11E0-1BE9-26CA-C286-C59D1477C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45" y="1652089"/>
                <a:ext cx="772155" cy="5968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96;p16">
            <a:extLst>
              <a:ext uri="{FF2B5EF4-FFF2-40B4-BE49-F238E27FC236}">
                <a16:creationId xmlns:a16="http://schemas.microsoft.com/office/drawing/2014/main" id="{CB12AB9A-B13F-FF7D-51C1-C660F8FB1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7767" y="1320434"/>
            <a:ext cx="1888021" cy="53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First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F5031AEC-98BB-0C3E-6420-6DAADB9D07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2558" y="1694453"/>
                <a:ext cx="976226" cy="596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?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F5031AEC-98BB-0C3E-6420-6DAADB9D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58" y="1694453"/>
                <a:ext cx="976226" cy="5968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B8691E7-4CC3-9C44-F779-9F65248A90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805" l="9961" r="97559">
                        <a14:foregroundMark x1="87207" y1="36035" x2="28809" y2="48340"/>
                        <a14:foregroundMark x1="28809" y1="48340" x2="32715" y2="70801"/>
                        <a14:foregroundMark x1="32715" y1="70801" x2="50977" y2="87305"/>
                        <a14:foregroundMark x1="50977" y1="87305" x2="76855" y2="86816"/>
                        <a14:foregroundMark x1="76855" y1="86816" x2="86523" y2="81250"/>
                        <a14:foregroundMark x1="86523" y1="81250" x2="97363" y2="61230"/>
                        <a14:foregroundMark x1="97363" y1="61230" x2="97656" y2="39941"/>
                        <a14:foregroundMark x1="97656" y1="39941" x2="88184" y2="35352"/>
                        <a14:foregroundMark x1="88184" y1="35352" x2="84082" y2="35840"/>
                        <a14:foregroundMark x1="69922" y1="48926" x2="77051" y2="70898"/>
                        <a14:foregroundMark x1="77051" y1="70898" x2="89355" y2="66992"/>
                        <a14:foregroundMark x1="89355" y1="66992" x2="91797" y2="49902"/>
                        <a14:foregroundMark x1="91797" y1="49902" x2="79297" y2="42676"/>
                        <a14:foregroundMark x1="79297" y1="42676" x2="70313" y2="50195"/>
                        <a14:foregroundMark x1="72656" y1="50879" x2="77441" y2="76172"/>
                        <a14:foregroundMark x1="77441" y1="76172" x2="89355" y2="61621"/>
                        <a14:foregroundMark x1="89355" y1="61621" x2="84863" y2="48535"/>
                        <a14:foregroundMark x1="84863" y1="48535" x2="73242" y2="52734"/>
                        <a14:foregroundMark x1="73242" y1="52734" x2="73242" y2="52930"/>
                        <a14:foregroundMark x1="79688" y1="50195" x2="79492" y2="51270"/>
                        <a14:foregroundMark x1="63867" y1="42871" x2="51660" y2="49902"/>
                        <a14:foregroundMark x1="51660" y1="49902" x2="55078" y2="60156"/>
                        <a14:foregroundMark x1="55078" y1="60156" x2="59473" y2="48633"/>
                        <a14:foregroundMark x1="59473" y1="48633" x2="45020" y2="52246"/>
                        <a14:foregroundMark x1="45020" y1="52246" x2="53613" y2="66113"/>
                        <a14:foregroundMark x1="53613" y1="66113" x2="52930" y2="47461"/>
                        <a14:foregroundMark x1="52930" y1="47461" x2="44727" y2="54785"/>
                        <a14:foregroundMark x1="57227" y1="92480" x2="57227" y2="92285"/>
                        <a14:foregroundMark x1="57031" y1="95215" x2="57227" y2="95410"/>
                        <a14:foregroundMark x1="73730" y1="95410" x2="73730" y2="95410"/>
                        <a14:foregroundMark x1="58691" y1="99121" x2="55176" y2="99121"/>
                        <a14:foregroundMark x1="71777" y1="99609" x2="75781" y2="99805"/>
                        <a14:foregroundMark x1="79492" y1="54004" x2="79492" y2="53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172" y="3280358"/>
            <a:ext cx="1581149" cy="1581149"/>
          </a:xfrm>
          <a:prstGeom prst="rect">
            <a:avLst/>
          </a:prstGeom>
        </p:spPr>
      </p:pic>
      <p:grpSp>
        <p:nvGrpSpPr>
          <p:cNvPr id="6" name="Google Shape;330;p37">
            <a:extLst>
              <a:ext uri="{FF2B5EF4-FFF2-40B4-BE49-F238E27FC236}">
                <a16:creationId xmlns:a16="http://schemas.microsoft.com/office/drawing/2014/main" id="{8765EF33-32AA-A949-CE62-F8072E03B68D}"/>
              </a:ext>
            </a:extLst>
          </p:cNvPr>
          <p:cNvGrpSpPr/>
          <p:nvPr/>
        </p:nvGrpSpPr>
        <p:grpSpPr>
          <a:xfrm>
            <a:off x="2205313" y="4037738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11" name="Google Shape;331;p37">
              <a:extLst>
                <a:ext uri="{FF2B5EF4-FFF2-40B4-BE49-F238E27FC236}">
                  <a16:creationId xmlns:a16="http://schemas.microsoft.com/office/drawing/2014/main" id="{A9CE9870-961B-AB89-98AE-3A407E239B18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2;p37">
              <a:extLst>
                <a:ext uri="{FF2B5EF4-FFF2-40B4-BE49-F238E27FC236}">
                  <a16:creationId xmlns:a16="http://schemas.microsoft.com/office/drawing/2014/main" id="{A91C6F36-E32D-6697-A793-260465B41D8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96;p16">
                <a:extLst>
                  <a:ext uri="{FF2B5EF4-FFF2-40B4-BE49-F238E27FC236}">
                    <a16:creationId xmlns:a16="http://schemas.microsoft.com/office/drawing/2014/main" id="{C91B30F0-72B2-3BF7-1540-621E5D47F1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899" y="3907016"/>
                <a:ext cx="2080744" cy="48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Google Shape;96;p16">
                <a:extLst>
                  <a:ext uri="{FF2B5EF4-FFF2-40B4-BE49-F238E27FC236}">
                    <a16:creationId xmlns:a16="http://schemas.microsoft.com/office/drawing/2014/main" id="{C91B30F0-72B2-3BF7-1540-621E5D47F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9" y="3907016"/>
                <a:ext cx="2080744" cy="4850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96;p16">
                <a:extLst>
                  <a:ext uri="{FF2B5EF4-FFF2-40B4-BE49-F238E27FC236}">
                    <a16:creationId xmlns:a16="http://schemas.microsoft.com/office/drawing/2014/main" id="{F130A627-A663-31E5-858E-0AD57099A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8726" y="3256889"/>
                <a:ext cx="2080744" cy="48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Google Shape;96;p16">
                <a:extLst>
                  <a:ext uri="{FF2B5EF4-FFF2-40B4-BE49-F238E27FC236}">
                    <a16:creationId xmlns:a16="http://schemas.microsoft.com/office/drawing/2014/main" id="{F130A627-A663-31E5-858E-0AD57099A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26" y="3256889"/>
                <a:ext cx="2080744" cy="4850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oogle Shape;330;p37">
            <a:extLst>
              <a:ext uri="{FF2B5EF4-FFF2-40B4-BE49-F238E27FC236}">
                <a16:creationId xmlns:a16="http://schemas.microsoft.com/office/drawing/2014/main" id="{51B277FC-ABA9-DEB1-3F62-8CBDE968BD3B}"/>
              </a:ext>
            </a:extLst>
          </p:cNvPr>
          <p:cNvGrpSpPr/>
          <p:nvPr/>
        </p:nvGrpSpPr>
        <p:grpSpPr>
          <a:xfrm>
            <a:off x="4019321" y="4058046"/>
            <a:ext cx="712599" cy="17231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22" name="Google Shape;331;p37">
              <a:extLst>
                <a:ext uri="{FF2B5EF4-FFF2-40B4-BE49-F238E27FC236}">
                  <a16:creationId xmlns:a16="http://schemas.microsoft.com/office/drawing/2014/main" id="{B30C6B3E-AFA9-AE9B-8835-5E8276BF26F9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2;p37">
              <a:extLst>
                <a:ext uri="{FF2B5EF4-FFF2-40B4-BE49-F238E27FC236}">
                  <a16:creationId xmlns:a16="http://schemas.microsoft.com/office/drawing/2014/main" id="{4DDF9253-F2A9-E4B5-8975-FC254C9A7912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96;p16">
                <a:extLst>
                  <a:ext uri="{FF2B5EF4-FFF2-40B4-BE49-F238E27FC236}">
                    <a16:creationId xmlns:a16="http://schemas.microsoft.com/office/drawing/2014/main" id="{84199D92-A47D-375D-7181-90830A1AA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9470" y="3795214"/>
                <a:ext cx="772155" cy="596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d>
                          <m:dPr>
                            <m:ctrlPr>
                              <a:rPr lang="en-US" sz="16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16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Google Shape;96;p16">
                <a:extLst>
                  <a:ext uri="{FF2B5EF4-FFF2-40B4-BE49-F238E27FC236}">
                    <a16:creationId xmlns:a16="http://schemas.microsoft.com/office/drawing/2014/main" id="{84199D92-A47D-375D-7181-90830A1A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70" y="3795214"/>
                <a:ext cx="772155" cy="596849"/>
              </a:xfrm>
              <a:prstGeom prst="rect">
                <a:avLst/>
              </a:prstGeom>
              <a:blipFill>
                <a:blip r:embed="rId12"/>
                <a:stretch>
                  <a:fillRect r="-4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96;p16">
            <a:extLst>
              <a:ext uri="{FF2B5EF4-FFF2-40B4-BE49-F238E27FC236}">
                <a16:creationId xmlns:a16="http://schemas.microsoft.com/office/drawing/2014/main" id="{51E5F326-57CC-D3ED-639E-4BAB79ED5CC6}"/>
              </a:ext>
            </a:extLst>
          </p:cNvPr>
          <p:cNvSpPr txBox="1">
            <a:spLocks/>
          </p:cNvSpPr>
          <p:nvPr/>
        </p:nvSpPr>
        <p:spPr>
          <a:xfrm>
            <a:off x="1331200" y="3235175"/>
            <a:ext cx="1888021" cy="53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>
              <a:buFont typeface="Sniglet"/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New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96;p16">
                <a:extLst>
                  <a:ext uri="{FF2B5EF4-FFF2-40B4-BE49-F238E27FC236}">
                    <a16:creationId xmlns:a16="http://schemas.microsoft.com/office/drawing/2014/main" id="{157BA86C-B698-EE22-CC99-C8F830C091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2083" y="3837578"/>
                <a:ext cx="976226" cy="596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?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Google Shape;96;p16">
                <a:extLst>
                  <a:ext uri="{FF2B5EF4-FFF2-40B4-BE49-F238E27FC236}">
                    <a16:creationId xmlns:a16="http://schemas.microsoft.com/office/drawing/2014/main" id="{157BA86C-B698-EE22-CC99-C8F830C09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3" y="3837578"/>
                <a:ext cx="976226" cy="5968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96;p16">
                <a:extLst>
                  <a:ext uri="{FF2B5EF4-FFF2-40B4-BE49-F238E27FC236}">
                    <a16:creationId xmlns:a16="http://schemas.microsoft.com/office/drawing/2014/main" id="{87038B91-1920-C9BD-D0DE-DB89DDD4C8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1920" y="2523705"/>
                <a:ext cx="4297780" cy="11098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Pick weights that minimize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8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Google Shape;96;p16">
                <a:extLst>
                  <a:ext uri="{FF2B5EF4-FFF2-40B4-BE49-F238E27FC236}">
                    <a16:creationId xmlns:a16="http://schemas.microsoft.com/office/drawing/2014/main" id="{87038B91-1920-C9BD-D0DE-DB89DDD4C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920" y="2523705"/>
                <a:ext cx="4297780" cy="110980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34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25" grpId="0" build="p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/>
              <a:t>How does a Neuron learn?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96;p16">
                <a:extLst>
                  <a:ext uri="{FF2B5EF4-FFF2-40B4-BE49-F238E27FC236}">
                    <a16:creationId xmlns:a16="http://schemas.microsoft.com/office/drawing/2014/main" id="{5F54F311-36C6-8220-A812-74EF7D107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087" y="1077739"/>
                <a:ext cx="5742318" cy="522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Need to pick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to minimize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| </a:t>
                </a:r>
              </a:p>
            </p:txBody>
          </p:sp>
        </mc:Choice>
        <mc:Fallback xmlns="">
          <p:sp>
            <p:nvSpPr>
              <p:cNvPr id="8" name="Google Shape;96;p16">
                <a:extLst>
                  <a:ext uri="{FF2B5EF4-FFF2-40B4-BE49-F238E27FC236}">
                    <a16:creationId xmlns:a16="http://schemas.microsoft.com/office/drawing/2014/main" id="{5F54F311-36C6-8220-A812-74EF7D10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87" y="1077739"/>
                <a:ext cx="5742318" cy="522886"/>
              </a:xfrm>
              <a:prstGeom prst="rect">
                <a:avLst/>
              </a:prstGeom>
              <a:blipFill>
                <a:blip r:embed="rId3"/>
                <a:stretch>
                  <a:fillRect r="-849" b="-6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C0E7ED3C-4920-3611-EE45-2AC64D078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8845" y="2006302"/>
                <a:ext cx="5752356" cy="191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| =|</m:t>
                      </m:r>
                      <m:r>
                        <a:rPr lang="en-US" sz="16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b="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|=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b="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C0E7ED3C-4920-3611-EE45-2AC64D07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845" y="2006302"/>
                <a:ext cx="5752356" cy="1917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070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7;p37">
                <a:extLst>
                  <a:ext uri="{FF2B5EF4-FFF2-40B4-BE49-F238E27FC236}">
                    <a16:creationId xmlns:a16="http://schemas.microsoft.com/office/drawing/2014/main" id="{FA443D7C-A504-25F6-D2B3-4F2A79517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025" y="205975"/>
                <a:ext cx="9156000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How to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 that minimizes this function? </a:t>
                </a:r>
              </a:p>
            </p:txBody>
          </p:sp>
        </mc:Choice>
        <mc:Fallback xmlns="">
          <p:sp>
            <p:nvSpPr>
              <p:cNvPr id="2" name="Google Shape;337;p37">
                <a:extLst>
                  <a:ext uri="{FF2B5EF4-FFF2-40B4-BE49-F238E27FC236}">
                    <a16:creationId xmlns:a16="http://schemas.microsoft.com/office/drawing/2014/main" id="{FA443D7C-A504-25F6-D2B3-4F2A79517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25" y="205975"/>
                <a:ext cx="9156000" cy="857400"/>
              </a:xfrm>
              <a:prstGeom prst="rect">
                <a:avLst/>
              </a:prstGeom>
              <a:blipFill>
                <a:blip r:embed="rId3"/>
                <a:stretch>
                  <a:fillRect t="-2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C0E7ED3C-4920-3611-EE45-2AC64D078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4121" y="979322"/>
                <a:ext cx="1698230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C0E7ED3C-4920-3611-EE45-2AC64D07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21" y="979322"/>
                <a:ext cx="1698230" cy="403523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407697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573317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6217" y="4096300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217" y="4096300"/>
                <a:ext cx="540194" cy="403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95743" y="2369988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95743" y="2369988"/>
                <a:ext cx="857401" cy="403523"/>
              </a:xfrm>
              <a:prstGeom prst="rect">
                <a:avLst/>
              </a:prstGeom>
              <a:blipFill>
                <a:blip r:embed="rId6"/>
                <a:stretch>
                  <a:fillRect r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CB061D-804F-3B68-D711-5BC615032069}"/>
              </a:ext>
            </a:extLst>
          </p:cNvPr>
          <p:cNvSpPr/>
          <p:nvPr/>
        </p:nvSpPr>
        <p:spPr>
          <a:xfrm>
            <a:off x="766737" y="1218697"/>
            <a:ext cx="7610475" cy="2410405"/>
          </a:xfrm>
          <a:custGeom>
            <a:avLst/>
            <a:gdLst>
              <a:gd name="connsiteX0" fmla="*/ 0 w 7610475"/>
              <a:gd name="connsiteY0" fmla="*/ 2057400 h 2410405"/>
              <a:gd name="connsiteX1" fmla="*/ 1447800 w 7610475"/>
              <a:gd name="connsiteY1" fmla="*/ 0 h 2410405"/>
              <a:gd name="connsiteX2" fmla="*/ 1447800 w 7610475"/>
              <a:gd name="connsiteY2" fmla="*/ 0 h 2410405"/>
              <a:gd name="connsiteX3" fmla="*/ 2495550 w 7610475"/>
              <a:gd name="connsiteY3" fmla="*/ 1695450 h 2410405"/>
              <a:gd name="connsiteX4" fmla="*/ 3448050 w 7610475"/>
              <a:gd name="connsiteY4" fmla="*/ 133350 h 2410405"/>
              <a:gd name="connsiteX5" fmla="*/ 4105275 w 7610475"/>
              <a:gd name="connsiteY5" fmla="*/ 1905000 h 2410405"/>
              <a:gd name="connsiteX6" fmla="*/ 5372100 w 7610475"/>
              <a:gd name="connsiteY6" fmla="*/ 809625 h 2410405"/>
              <a:gd name="connsiteX7" fmla="*/ 6210300 w 7610475"/>
              <a:gd name="connsiteY7" fmla="*/ 2238375 h 2410405"/>
              <a:gd name="connsiteX8" fmla="*/ 6734175 w 7610475"/>
              <a:gd name="connsiteY8" fmla="*/ 142875 h 2410405"/>
              <a:gd name="connsiteX9" fmla="*/ 7429500 w 7610475"/>
              <a:gd name="connsiteY9" fmla="*/ 2343150 h 2410405"/>
              <a:gd name="connsiteX10" fmla="*/ 7610475 w 7610475"/>
              <a:gd name="connsiteY10" fmla="*/ 1628775 h 241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0475" h="2410405">
                <a:moveTo>
                  <a:pt x="0" y="2057400"/>
                </a:moveTo>
                <a:lnTo>
                  <a:pt x="1447800" y="0"/>
                </a:lnTo>
                <a:lnTo>
                  <a:pt x="1447800" y="0"/>
                </a:lnTo>
                <a:cubicBezTo>
                  <a:pt x="1622425" y="282575"/>
                  <a:pt x="2162175" y="1673225"/>
                  <a:pt x="2495550" y="1695450"/>
                </a:cubicBezTo>
                <a:cubicBezTo>
                  <a:pt x="2828925" y="1717675"/>
                  <a:pt x="3179762" y="98425"/>
                  <a:pt x="3448050" y="133350"/>
                </a:cubicBezTo>
                <a:cubicBezTo>
                  <a:pt x="3716338" y="168275"/>
                  <a:pt x="3784600" y="1792287"/>
                  <a:pt x="4105275" y="1905000"/>
                </a:cubicBezTo>
                <a:cubicBezTo>
                  <a:pt x="4425950" y="2017712"/>
                  <a:pt x="5021263" y="754063"/>
                  <a:pt x="5372100" y="809625"/>
                </a:cubicBezTo>
                <a:cubicBezTo>
                  <a:pt x="5722937" y="865187"/>
                  <a:pt x="5983288" y="2349500"/>
                  <a:pt x="6210300" y="2238375"/>
                </a:cubicBezTo>
                <a:cubicBezTo>
                  <a:pt x="6437313" y="2127250"/>
                  <a:pt x="6530975" y="125413"/>
                  <a:pt x="6734175" y="142875"/>
                </a:cubicBezTo>
                <a:cubicBezTo>
                  <a:pt x="6937375" y="160337"/>
                  <a:pt x="7283450" y="2095500"/>
                  <a:pt x="7429500" y="2343150"/>
                </a:cubicBezTo>
                <a:cubicBezTo>
                  <a:pt x="7575550" y="2590800"/>
                  <a:pt x="7593012" y="2109787"/>
                  <a:pt x="7610475" y="162877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oogle Shape;330;p37">
            <a:extLst>
              <a:ext uri="{FF2B5EF4-FFF2-40B4-BE49-F238E27FC236}">
                <a16:creationId xmlns:a16="http://schemas.microsoft.com/office/drawing/2014/main" id="{26AFE129-B5AB-1E4E-C158-20CA12FE184F}"/>
              </a:ext>
            </a:extLst>
          </p:cNvPr>
          <p:cNvGrpSpPr/>
          <p:nvPr/>
        </p:nvGrpSpPr>
        <p:grpSpPr>
          <a:xfrm rot="20326642">
            <a:off x="7801324" y="3667142"/>
            <a:ext cx="488498" cy="100902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12" name="Google Shape;331;p37">
              <a:extLst>
                <a:ext uri="{FF2B5EF4-FFF2-40B4-BE49-F238E27FC236}">
                  <a16:creationId xmlns:a16="http://schemas.microsoft.com/office/drawing/2014/main" id="{3828CDF8-09E3-765F-DA44-CFC5B19E776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2;p37">
              <a:extLst>
                <a:ext uri="{FF2B5EF4-FFF2-40B4-BE49-F238E27FC236}">
                  <a16:creationId xmlns:a16="http://schemas.microsoft.com/office/drawing/2014/main" id="{5B02D65D-E283-33EE-9CF8-4B30247E4D0C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96;p16">
            <a:extLst>
              <a:ext uri="{FF2B5EF4-FFF2-40B4-BE49-F238E27FC236}">
                <a16:creationId xmlns:a16="http://schemas.microsoft.com/office/drawing/2014/main" id="{D3281A58-7244-EDB1-4930-610E09934480}"/>
              </a:ext>
            </a:extLst>
          </p:cNvPr>
          <p:cNvSpPr txBox="1">
            <a:spLocks/>
          </p:cNvSpPr>
          <p:nvPr/>
        </p:nvSpPr>
        <p:spPr>
          <a:xfrm>
            <a:off x="6991046" y="3672657"/>
            <a:ext cx="1307469" cy="35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Minimum Error</a:t>
            </a:r>
          </a:p>
        </p:txBody>
      </p:sp>
      <p:grpSp>
        <p:nvGrpSpPr>
          <p:cNvPr id="16" name="Google Shape;330;p37">
            <a:extLst>
              <a:ext uri="{FF2B5EF4-FFF2-40B4-BE49-F238E27FC236}">
                <a16:creationId xmlns:a16="http://schemas.microsoft.com/office/drawing/2014/main" id="{2DE4DFA6-DDD2-497A-A932-8875707331B2}"/>
              </a:ext>
            </a:extLst>
          </p:cNvPr>
          <p:cNvGrpSpPr/>
          <p:nvPr/>
        </p:nvGrpSpPr>
        <p:grpSpPr>
          <a:xfrm rot="16200000">
            <a:off x="8139344" y="4210033"/>
            <a:ext cx="245765" cy="134719"/>
            <a:chOff x="271125" y="812725"/>
            <a:chExt cx="766525" cy="221725"/>
          </a:xfrm>
          <a:solidFill>
            <a:schemeClr val="bg1">
              <a:lumMod val="75000"/>
            </a:schemeClr>
          </a:solidFill>
        </p:grpSpPr>
        <p:sp>
          <p:nvSpPr>
            <p:cNvPr id="18" name="Google Shape;331;p37">
              <a:extLst>
                <a:ext uri="{FF2B5EF4-FFF2-40B4-BE49-F238E27FC236}">
                  <a16:creationId xmlns:a16="http://schemas.microsoft.com/office/drawing/2014/main" id="{0E3D73E1-6B9A-9B81-D90A-83BF38F48174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2;p37">
              <a:extLst>
                <a:ext uri="{FF2B5EF4-FFF2-40B4-BE49-F238E27FC236}">
                  <a16:creationId xmlns:a16="http://schemas.microsoft.com/office/drawing/2014/main" id="{4438B90D-0A47-283C-7894-3A4BC78E97BA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96;p16">
            <a:extLst>
              <a:ext uri="{FF2B5EF4-FFF2-40B4-BE49-F238E27FC236}">
                <a16:creationId xmlns:a16="http://schemas.microsoft.com/office/drawing/2014/main" id="{9CDADF66-2A5A-A2D1-DF2F-512C1B2C2E4F}"/>
              </a:ext>
            </a:extLst>
          </p:cNvPr>
          <p:cNvSpPr txBox="1">
            <a:spLocks/>
          </p:cNvSpPr>
          <p:nvPr/>
        </p:nvSpPr>
        <p:spPr>
          <a:xfrm>
            <a:off x="7458077" y="4243255"/>
            <a:ext cx="1771648" cy="35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W for Minimum Error</a:t>
            </a:r>
          </a:p>
        </p:txBody>
      </p:sp>
      <p:sp>
        <p:nvSpPr>
          <p:cNvPr id="22" name="Google Shape;331;p37">
            <a:extLst>
              <a:ext uri="{FF2B5EF4-FFF2-40B4-BE49-F238E27FC236}">
                <a16:creationId xmlns:a16="http://schemas.microsoft.com/office/drawing/2014/main" id="{023B9FBE-2121-D199-D43A-14076FF4E778}"/>
              </a:ext>
            </a:extLst>
          </p:cNvPr>
          <p:cNvSpPr/>
          <p:nvPr/>
        </p:nvSpPr>
        <p:spPr>
          <a:xfrm rot="16200000">
            <a:off x="8048785" y="3879232"/>
            <a:ext cx="415018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96;p16">
                <a:extLst>
                  <a:ext uri="{FF2B5EF4-FFF2-40B4-BE49-F238E27FC236}">
                    <a16:creationId xmlns:a16="http://schemas.microsoft.com/office/drawing/2014/main" id="{DEF20D1B-E479-BC08-76BF-F34548EAF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552" y="4479940"/>
                <a:ext cx="6986442" cy="359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Ideas to find the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for minimum error given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7" name="Google Shape;96;p16">
                <a:extLst>
                  <a:ext uri="{FF2B5EF4-FFF2-40B4-BE49-F238E27FC236}">
                    <a16:creationId xmlns:a16="http://schemas.microsoft.com/office/drawing/2014/main" id="{DEF20D1B-E479-BC08-76BF-F34548EAF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52" y="4479940"/>
                <a:ext cx="6986442" cy="359410"/>
              </a:xfrm>
              <a:prstGeom prst="rect">
                <a:avLst/>
              </a:prstGeom>
              <a:blipFill>
                <a:blip r:embed="rId7"/>
                <a:stretch>
                  <a:fillRect b="-627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0CF3FD8-0996-E91B-E0D1-F7A3121751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39" y="4420629"/>
            <a:ext cx="575522" cy="5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20" grpId="0"/>
      <p:bldP spid="22" grpId="0" animBg="1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5D3C74-64CF-842F-28E4-FA38F871C321}"/>
              </a:ext>
            </a:extLst>
          </p:cNvPr>
          <p:cNvSpPr/>
          <p:nvPr/>
        </p:nvSpPr>
        <p:spPr>
          <a:xfrm>
            <a:off x="1323975" y="685800"/>
            <a:ext cx="6038850" cy="2191373"/>
          </a:xfrm>
          <a:custGeom>
            <a:avLst/>
            <a:gdLst>
              <a:gd name="connsiteX0" fmla="*/ 0 w 6038850"/>
              <a:gd name="connsiteY0" fmla="*/ 123825 h 2191373"/>
              <a:gd name="connsiteX1" fmla="*/ 647700 w 6038850"/>
              <a:gd name="connsiteY1" fmla="*/ 809625 h 2191373"/>
              <a:gd name="connsiteX2" fmla="*/ 1790700 w 6038850"/>
              <a:gd name="connsiteY2" fmla="*/ 1228725 h 2191373"/>
              <a:gd name="connsiteX3" fmla="*/ 2390775 w 6038850"/>
              <a:gd name="connsiteY3" fmla="*/ 2190750 h 2191373"/>
              <a:gd name="connsiteX4" fmla="*/ 3571875 w 6038850"/>
              <a:gd name="connsiteY4" fmla="*/ 1076325 h 2191373"/>
              <a:gd name="connsiteX5" fmla="*/ 5219700 w 6038850"/>
              <a:gd name="connsiteY5" fmla="*/ 1057275 h 2191373"/>
              <a:gd name="connsiteX6" fmla="*/ 6038850 w 6038850"/>
              <a:gd name="connsiteY6" fmla="*/ 0 h 219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850" h="2191373">
                <a:moveTo>
                  <a:pt x="0" y="123825"/>
                </a:moveTo>
                <a:cubicBezTo>
                  <a:pt x="174625" y="374650"/>
                  <a:pt x="349250" y="625475"/>
                  <a:pt x="647700" y="809625"/>
                </a:cubicBezTo>
                <a:cubicBezTo>
                  <a:pt x="946150" y="993775"/>
                  <a:pt x="1500188" y="998538"/>
                  <a:pt x="1790700" y="1228725"/>
                </a:cubicBezTo>
                <a:cubicBezTo>
                  <a:pt x="2081212" y="1458912"/>
                  <a:pt x="2093912" y="2216150"/>
                  <a:pt x="2390775" y="2190750"/>
                </a:cubicBezTo>
                <a:cubicBezTo>
                  <a:pt x="2687638" y="2165350"/>
                  <a:pt x="3100387" y="1265238"/>
                  <a:pt x="3571875" y="1076325"/>
                </a:cubicBezTo>
                <a:cubicBezTo>
                  <a:pt x="4043363" y="887412"/>
                  <a:pt x="4808537" y="1236663"/>
                  <a:pt x="5219700" y="1057275"/>
                </a:cubicBezTo>
                <a:cubicBezTo>
                  <a:pt x="5630863" y="877887"/>
                  <a:pt x="5834856" y="438943"/>
                  <a:pt x="6038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3705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201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96;p16">
            <a:extLst>
              <a:ext uri="{FF2B5EF4-FFF2-40B4-BE49-F238E27FC236}">
                <a16:creationId xmlns:a16="http://schemas.microsoft.com/office/drawing/2014/main" id="{D560F75A-C803-0055-2214-DEBB5E249528}"/>
              </a:ext>
            </a:extLst>
          </p:cNvPr>
          <p:cNvSpPr txBox="1">
            <a:spLocks/>
          </p:cNvSpPr>
          <p:nvPr/>
        </p:nvSpPr>
        <p:spPr>
          <a:xfrm>
            <a:off x="549058" y="4014805"/>
            <a:ext cx="7669229" cy="11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The slope of a function  give some idea if we are near a minimum.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The slope is zero near a minimum.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09A05A-5FAC-7AD0-C627-CC98C02C95D3}"/>
              </a:ext>
            </a:extLst>
          </p:cNvPr>
          <p:cNvCxnSpPr>
            <a:cxnSpLocks/>
          </p:cNvCxnSpPr>
          <p:nvPr/>
        </p:nvCxnSpPr>
        <p:spPr>
          <a:xfrm>
            <a:off x="1497962" y="1057326"/>
            <a:ext cx="1045213" cy="10896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Google Shape;337;p37">
            <a:extLst>
              <a:ext uri="{FF2B5EF4-FFF2-40B4-BE49-F238E27FC236}">
                <a16:creationId xmlns:a16="http://schemas.microsoft.com/office/drawing/2014/main" id="{FC7C1AD5-D6AF-80FF-6BFC-CD6CC732DDB0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00893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5D3C74-64CF-842F-28E4-FA38F871C321}"/>
              </a:ext>
            </a:extLst>
          </p:cNvPr>
          <p:cNvSpPr/>
          <p:nvPr/>
        </p:nvSpPr>
        <p:spPr>
          <a:xfrm>
            <a:off x="1323975" y="685800"/>
            <a:ext cx="6038850" cy="2191373"/>
          </a:xfrm>
          <a:custGeom>
            <a:avLst/>
            <a:gdLst>
              <a:gd name="connsiteX0" fmla="*/ 0 w 6038850"/>
              <a:gd name="connsiteY0" fmla="*/ 123825 h 2191373"/>
              <a:gd name="connsiteX1" fmla="*/ 647700 w 6038850"/>
              <a:gd name="connsiteY1" fmla="*/ 809625 h 2191373"/>
              <a:gd name="connsiteX2" fmla="*/ 1790700 w 6038850"/>
              <a:gd name="connsiteY2" fmla="*/ 1228725 h 2191373"/>
              <a:gd name="connsiteX3" fmla="*/ 2390775 w 6038850"/>
              <a:gd name="connsiteY3" fmla="*/ 2190750 h 2191373"/>
              <a:gd name="connsiteX4" fmla="*/ 3571875 w 6038850"/>
              <a:gd name="connsiteY4" fmla="*/ 1076325 h 2191373"/>
              <a:gd name="connsiteX5" fmla="*/ 5219700 w 6038850"/>
              <a:gd name="connsiteY5" fmla="*/ 1057275 h 2191373"/>
              <a:gd name="connsiteX6" fmla="*/ 6038850 w 6038850"/>
              <a:gd name="connsiteY6" fmla="*/ 0 h 219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850" h="2191373">
                <a:moveTo>
                  <a:pt x="0" y="123825"/>
                </a:moveTo>
                <a:cubicBezTo>
                  <a:pt x="174625" y="374650"/>
                  <a:pt x="349250" y="625475"/>
                  <a:pt x="647700" y="809625"/>
                </a:cubicBezTo>
                <a:cubicBezTo>
                  <a:pt x="946150" y="993775"/>
                  <a:pt x="1500188" y="998538"/>
                  <a:pt x="1790700" y="1228725"/>
                </a:cubicBezTo>
                <a:cubicBezTo>
                  <a:pt x="2081212" y="1458912"/>
                  <a:pt x="2093912" y="2216150"/>
                  <a:pt x="2390775" y="2190750"/>
                </a:cubicBezTo>
                <a:cubicBezTo>
                  <a:pt x="2687638" y="2165350"/>
                  <a:pt x="3100387" y="1265238"/>
                  <a:pt x="3571875" y="1076325"/>
                </a:cubicBezTo>
                <a:cubicBezTo>
                  <a:pt x="4043363" y="887412"/>
                  <a:pt x="4808537" y="1236663"/>
                  <a:pt x="5219700" y="1057275"/>
                </a:cubicBezTo>
                <a:cubicBezTo>
                  <a:pt x="5630863" y="877887"/>
                  <a:pt x="5834856" y="438943"/>
                  <a:pt x="6038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3705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201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96;p16">
                <a:extLst>
                  <a:ext uri="{FF2B5EF4-FFF2-40B4-BE49-F238E27FC236}">
                    <a16:creationId xmlns:a16="http://schemas.microsoft.com/office/drawing/2014/main" id="{D560F75A-C803-0055-2214-DEBB5E2495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58" y="4014805"/>
                <a:ext cx="7669229" cy="1168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Find the new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0" name="Google Shape;96;p16">
                <a:extLst>
                  <a:ext uri="{FF2B5EF4-FFF2-40B4-BE49-F238E27FC236}">
                    <a16:creationId xmlns:a16="http://schemas.microsoft.com/office/drawing/2014/main" id="{D560F75A-C803-0055-2214-DEBB5E249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58" y="4014805"/>
                <a:ext cx="7669229" cy="1168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09A05A-5FAC-7AD0-C627-CC98C02C95D3}"/>
              </a:ext>
            </a:extLst>
          </p:cNvPr>
          <p:cNvCxnSpPr>
            <a:cxnSpLocks/>
          </p:cNvCxnSpPr>
          <p:nvPr/>
        </p:nvCxnSpPr>
        <p:spPr>
          <a:xfrm>
            <a:off x="2466975" y="2066925"/>
            <a:ext cx="76200" cy="8009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Google Shape;337;p37">
            <a:extLst>
              <a:ext uri="{FF2B5EF4-FFF2-40B4-BE49-F238E27FC236}">
                <a16:creationId xmlns:a16="http://schemas.microsoft.com/office/drawing/2014/main" id="{B03551BF-CA4C-4B9A-9A0A-CC2DA5C8EF29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71861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5D3C74-64CF-842F-28E4-FA38F871C321}"/>
              </a:ext>
            </a:extLst>
          </p:cNvPr>
          <p:cNvSpPr/>
          <p:nvPr/>
        </p:nvSpPr>
        <p:spPr>
          <a:xfrm>
            <a:off x="1323975" y="685800"/>
            <a:ext cx="6038850" cy="2191373"/>
          </a:xfrm>
          <a:custGeom>
            <a:avLst/>
            <a:gdLst>
              <a:gd name="connsiteX0" fmla="*/ 0 w 6038850"/>
              <a:gd name="connsiteY0" fmla="*/ 123825 h 2191373"/>
              <a:gd name="connsiteX1" fmla="*/ 647700 w 6038850"/>
              <a:gd name="connsiteY1" fmla="*/ 809625 h 2191373"/>
              <a:gd name="connsiteX2" fmla="*/ 1790700 w 6038850"/>
              <a:gd name="connsiteY2" fmla="*/ 1228725 h 2191373"/>
              <a:gd name="connsiteX3" fmla="*/ 2390775 w 6038850"/>
              <a:gd name="connsiteY3" fmla="*/ 2190750 h 2191373"/>
              <a:gd name="connsiteX4" fmla="*/ 3571875 w 6038850"/>
              <a:gd name="connsiteY4" fmla="*/ 1076325 h 2191373"/>
              <a:gd name="connsiteX5" fmla="*/ 5219700 w 6038850"/>
              <a:gd name="connsiteY5" fmla="*/ 1057275 h 2191373"/>
              <a:gd name="connsiteX6" fmla="*/ 6038850 w 6038850"/>
              <a:gd name="connsiteY6" fmla="*/ 0 h 219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850" h="2191373">
                <a:moveTo>
                  <a:pt x="0" y="123825"/>
                </a:moveTo>
                <a:cubicBezTo>
                  <a:pt x="174625" y="374650"/>
                  <a:pt x="349250" y="625475"/>
                  <a:pt x="647700" y="809625"/>
                </a:cubicBezTo>
                <a:cubicBezTo>
                  <a:pt x="946150" y="993775"/>
                  <a:pt x="1500188" y="998538"/>
                  <a:pt x="1790700" y="1228725"/>
                </a:cubicBezTo>
                <a:cubicBezTo>
                  <a:pt x="2081212" y="1458912"/>
                  <a:pt x="2093912" y="2216150"/>
                  <a:pt x="2390775" y="2190750"/>
                </a:cubicBezTo>
                <a:cubicBezTo>
                  <a:pt x="2687638" y="2165350"/>
                  <a:pt x="3100387" y="1265238"/>
                  <a:pt x="3571875" y="1076325"/>
                </a:cubicBezTo>
                <a:cubicBezTo>
                  <a:pt x="4043363" y="887412"/>
                  <a:pt x="4808537" y="1236663"/>
                  <a:pt x="5219700" y="1057275"/>
                </a:cubicBezTo>
                <a:cubicBezTo>
                  <a:pt x="5630863" y="877887"/>
                  <a:pt x="5834856" y="438943"/>
                  <a:pt x="6038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3705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201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96;p16">
                <a:extLst>
                  <a:ext uri="{FF2B5EF4-FFF2-40B4-BE49-F238E27FC236}">
                    <a16:creationId xmlns:a16="http://schemas.microsoft.com/office/drawing/2014/main" id="{D560F75A-C803-0055-2214-DEBB5E2495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58" y="4014805"/>
                <a:ext cx="7669229" cy="1168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Find the new gradient at the new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18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Google Shape;96;p16">
                <a:extLst>
                  <a:ext uri="{FF2B5EF4-FFF2-40B4-BE49-F238E27FC236}">
                    <a16:creationId xmlns:a16="http://schemas.microsoft.com/office/drawing/2014/main" id="{D560F75A-C803-0055-2214-DEBB5E249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58" y="4014805"/>
                <a:ext cx="7669229" cy="1168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09A05A-5FAC-7AD0-C627-CC98C02C95D3}"/>
              </a:ext>
            </a:extLst>
          </p:cNvPr>
          <p:cNvCxnSpPr>
            <a:cxnSpLocks/>
          </p:cNvCxnSpPr>
          <p:nvPr/>
        </p:nvCxnSpPr>
        <p:spPr>
          <a:xfrm>
            <a:off x="2543175" y="1714500"/>
            <a:ext cx="15240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Google Shape;337;p37">
            <a:extLst>
              <a:ext uri="{FF2B5EF4-FFF2-40B4-BE49-F238E27FC236}">
                <a16:creationId xmlns:a16="http://schemas.microsoft.com/office/drawing/2014/main" id="{E1334C45-D756-4E09-A7DF-C3FAC76C4B99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31231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5D3C74-64CF-842F-28E4-FA38F871C321}"/>
              </a:ext>
            </a:extLst>
          </p:cNvPr>
          <p:cNvSpPr/>
          <p:nvPr/>
        </p:nvSpPr>
        <p:spPr>
          <a:xfrm>
            <a:off x="1323975" y="685800"/>
            <a:ext cx="6038850" cy="2191373"/>
          </a:xfrm>
          <a:custGeom>
            <a:avLst/>
            <a:gdLst>
              <a:gd name="connsiteX0" fmla="*/ 0 w 6038850"/>
              <a:gd name="connsiteY0" fmla="*/ 123825 h 2191373"/>
              <a:gd name="connsiteX1" fmla="*/ 647700 w 6038850"/>
              <a:gd name="connsiteY1" fmla="*/ 809625 h 2191373"/>
              <a:gd name="connsiteX2" fmla="*/ 1790700 w 6038850"/>
              <a:gd name="connsiteY2" fmla="*/ 1228725 h 2191373"/>
              <a:gd name="connsiteX3" fmla="*/ 2390775 w 6038850"/>
              <a:gd name="connsiteY3" fmla="*/ 2190750 h 2191373"/>
              <a:gd name="connsiteX4" fmla="*/ 3571875 w 6038850"/>
              <a:gd name="connsiteY4" fmla="*/ 1076325 h 2191373"/>
              <a:gd name="connsiteX5" fmla="*/ 5219700 w 6038850"/>
              <a:gd name="connsiteY5" fmla="*/ 1057275 h 2191373"/>
              <a:gd name="connsiteX6" fmla="*/ 6038850 w 6038850"/>
              <a:gd name="connsiteY6" fmla="*/ 0 h 219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850" h="2191373">
                <a:moveTo>
                  <a:pt x="0" y="123825"/>
                </a:moveTo>
                <a:cubicBezTo>
                  <a:pt x="174625" y="374650"/>
                  <a:pt x="349250" y="625475"/>
                  <a:pt x="647700" y="809625"/>
                </a:cubicBezTo>
                <a:cubicBezTo>
                  <a:pt x="946150" y="993775"/>
                  <a:pt x="1500188" y="998538"/>
                  <a:pt x="1790700" y="1228725"/>
                </a:cubicBezTo>
                <a:cubicBezTo>
                  <a:pt x="2081212" y="1458912"/>
                  <a:pt x="2093912" y="2216150"/>
                  <a:pt x="2390775" y="2190750"/>
                </a:cubicBezTo>
                <a:cubicBezTo>
                  <a:pt x="2687638" y="2165350"/>
                  <a:pt x="3100387" y="1265238"/>
                  <a:pt x="3571875" y="1076325"/>
                </a:cubicBezTo>
                <a:cubicBezTo>
                  <a:pt x="4043363" y="887412"/>
                  <a:pt x="4808537" y="1236663"/>
                  <a:pt x="5219700" y="1057275"/>
                </a:cubicBezTo>
                <a:cubicBezTo>
                  <a:pt x="5630863" y="877887"/>
                  <a:pt x="5834856" y="438943"/>
                  <a:pt x="6038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3705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201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96;p16">
            <a:extLst>
              <a:ext uri="{FF2B5EF4-FFF2-40B4-BE49-F238E27FC236}">
                <a16:creationId xmlns:a16="http://schemas.microsoft.com/office/drawing/2014/main" id="{D560F75A-C803-0055-2214-DEBB5E249528}"/>
              </a:ext>
            </a:extLst>
          </p:cNvPr>
          <p:cNvSpPr txBox="1">
            <a:spLocks/>
          </p:cNvSpPr>
          <p:nvPr/>
        </p:nvSpPr>
        <p:spPr>
          <a:xfrm>
            <a:off x="549058" y="4014805"/>
            <a:ext cx="7669229" cy="11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Repeat the same procedure.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09A05A-5FAC-7AD0-C627-CC98C02C95D3}"/>
              </a:ext>
            </a:extLst>
          </p:cNvPr>
          <p:cNvCxnSpPr>
            <a:cxnSpLocks/>
          </p:cNvCxnSpPr>
          <p:nvPr/>
        </p:nvCxnSpPr>
        <p:spPr>
          <a:xfrm>
            <a:off x="2543175" y="1714500"/>
            <a:ext cx="904875" cy="25717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Google Shape;337;p37">
            <a:extLst>
              <a:ext uri="{FF2B5EF4-FFF2-40B4-BE49-F238E27FC236}">
                <a16:creationId xmlns:a16="http://schemas.microsoft.com/office/drawing/2014/main" id="{6A526822-6B9E-0439-0DC1-2A9BF29FC860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479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5D3C74-64CF-842F-28E4-FA38F871C321}"/>
              </a:ext>
            </a:extLst>
          </p:cNvPr>
          <p:cNvSpPr/>
          <p:nvPr/>
        </p:nvSpPr>
        <p:spPr>
          <a:xfrm>
            <a:off x="1323975" y="685800"/>
            <a:ext cx="6038850" cy="2191373"/>
          </a:xfrm>
          <a:custGeom>
            <a:avLst/>
            <a:gdLst>
              <a:gd name="connsiteX0" fmla="*/ 0 w 6038850"/>
              <a:gd name="connsiteY0" fmla="*/ 123825 h 2191373"/>
              <a:gd name="connsiteX1" fmla="*/ 647700 w 6038850"/>
              <a:gd name="connsiteY1" fmla="*/ 809625 h 2191373"/>
              <a:gd name="connsiteX2" fmla="*/ 1790700 w 6038850"/>
              <a:gd name="connsiteY2" fmla="*/ 1228725 h 2191373"/>
              <a:gd name="connsiteX3" fmla="*/ 2390775 w 6038850"/>
              <a:gd name="connsiteY3" fmla="*/ 2190750 h 2191373"/>
              <a:gd name="connsiteX4" fmla="*/ 3571875 w 6038850"/>
              <a:gd name="connsiteY4" fmla="*/ 1076325 h 2191373"/>
              <a:gd name="connsiteX5" fmla="*/ 5219700 w 6038850"/>
              <a:gd name="connsiteY5" fmla="*/ 1057275 h 2191373"/>
              <a:gd name="connsiteX6" fmla="*/ 6038850 w 6038850"/>
              <a:gd name="connsiteY6" fmla="*/ 0 h 219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850" h="2191373">
                <a:moveTo>
                  <a:pt x="0" y="123825"/>
                </a:moveTo>
                <a:cubicBezTo>
                  <a:pt x="174625" y="374650"/>
                  <a:pt x="349250" y="625475"/>
                  <a:pt x="647700" y="809625"/>
                </a:cubicBezTo>
                <a:cubicBezTo>
                  <a:pt x="946150" y="993775"/>
                  <a:pt x="1500188" y="998538"/>
                  <a:pt x="1790700" y="1228725"/>
                </a:cubicBezTo>
                <a:cubicBezTo>
                  <a:pt x="2081212" y="1458912"/>
                  <a:pt x="2093912" y="2216150"/>
                  <a:pt x="2390775" y="2190750"/>
                </a:cubicBezTo>
                <a:cubicBezTo>
                  <a:pt x="2687638" y="2165350"/>
                  <a:pt x="3100387" y="1265238"/>
                  <a:pt x="3571875" y="1076325"/>
                </a:cubicBezTo>
                <a:cubicBezTo>
                  <a:pt x="4043363" y="887412"/>
                  <a:pt x="4808537" y="1236663"/>
                  <a:pt x="5219700" y="1057275"/>
                </a:cubicBezTo>
                <a:cubicBezTo>
                  <a:pt x="5630863" y="877887"/>
                  <a:pt x="5834856" y="438943"/>
                  <a:pt x="6038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3705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201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09A05A-5FAC-7AD0-C627-CC98C02C95D3}"/>
              </a:ext>
            </a:extLst>
          </p:cNvPr>
          <p:cNvCxnSpPr>
            <a:cxnSpLocks/>
          </p:cNvCxnSpPr>
          <p:nvPr/>
        </p:nvCxnSpPr>
        <p:spPr>
          <a:xfrm>
            <a:off x="3324225" y="1971675"/>
            <a:ext cx="123825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Google Shape;337;p37">
            <a:extLst>
              <a:ext uri="{FF2B5EF4-FFF2-40B4-BE49-F238E27FC236}">
                <a16:creationId xmlns:a16="http://schemas.microsoft.com/office/drawing/2014/main" id="{E048D1FE-CFED-807B-07D6-489BB6CA7D27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9114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5D3C74-64CF-842F-28E4-FA38F871C321}"/>
              </a:ext>
            </a:extLst>
          </p:cNvPr>
          <p:cNvSpPr/>
          <p:nvPr/>
        </p:nvSpPr>
        <p:spPr>
          <a:xfrm>
            <a:off x="1323975" y="685800"/>
            <a:ext cx="6038850" cy="2191373"/>
          </a:xfrm>
          <a:custGeom>
            <a:avLst/>
            <a:gdLst>
              <a:gd name="connsiteX0" fmla="*/ 0 w 6038850"/>
              <a:gd name="connsiteY0" fmla="*/ 123825 h 2191373"/>
              <a:gd name="connsiteX1" fmla="*/ 647700 w 6038850"/>
              <a:gd name="connsiteY1" fmla="*/ 809625 h 2191373"/>
              <a:gd name="connsiteX2" fmla="*/ 1790700 w 6038850"/>
              <a:gd name="connsiteY2" fmla="*/ 1228725 h 2191373"/>
              <a:gd name="connsiteX3" fmla="*/ 2390775 w 6038850"/>
              <a:gd name="connsiteY3" fmla="*/ 2190750 h 2191373"/>
              <a:gd name="connsiteX4" fmla="*/ 3571875 w 6038850"/>
              <a:gd name="connsiteY4" fmla="*/ 1076325 h 2191373"/>
              <a:gd name="connsiteX5" fmla="*/ 5219700 w 6038850"/>
              <a:gd name="connsiteY5" fmla="*/ 1057275 h 2191373"/>
              <a:gd name="connsiteX6" fmla="*/ 6038850 w 6038850"/>
              <a:gd name="connsiteY6" fmla="*/ 0 h 219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850" h="2191373">
                <a:moveTo>
                  <a:pt x="0" y="123825"/>
                </a:moveTo>
                <a:cubicBezTo>
                  <a:pt x="174625" y="374650"/>
                  <a:pt x="349250" y="625475"/>
                  <a:pt x="647700" y="809625"/>
                </a:cubicBezTo>
                <a:cubicBezTo>
                  <a:pt x="946150" y="993775"/>
                  <a:pt x="1500188" y="998538"/>
                  <a:pt x="1790700" y="1228725"/>
                </a:cubicBezTo>
                <a:cubicBezTo>
                  <a:pt x="2081212" y="1458912"/>
                  <a:pt x="2093912" y="2216150"/>
                  <a:pt x="2390775" y="2190750"/>
                </a:cubicBezTo>
                <a:cubicBezTo>
                  <a:pt x="2687638" y="2165350"/>
                  <a:pt x="3100387" y="1265238"/>
                  <a:pt x="3571875" y="1076325"/>
                </a:cubicBezTo>
                <a:cubicBezTo>
                  <a:pt x="4043363" y="887412"/>
                  <a:pt x="4808537" y="1236663"/>
                  <a:pt x="5219700" y="1057275"/>
                </a:cubicBezTo>
                <a:cubicBezTo>
                  <a:pt x="5630863" y="877887"/>
                  <a:pt x="5834856" y="438943"/>
                  <a:pt x="6038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3705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201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09A05A-5FAC-7AD0-C627-CC98C02C95D3}"/>
              </a:ext>
            </a:extLst>
          </p:cNvPr>
          <p:cNvCxnSpPr>
            <a:cxnSpLocks/>
          </p:cNvCxnSpPr>
          <p:nvPr/>
        </p:nvCxnSpPr>
        <p:spPr>
          <a:xfrm>
            <a:off x="3314700" y="2247900"/>
            <a:ext cx="0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Google Shape;337;p37">
            <a:extLst>
              <a:ext uri="{FF2B5EF4-FFF2-40B4-BE49-F238E27FC236}">
                <a16:creationId xmlns:a16="http://schemas.microsoft.com/office/drawing/2014/main" id="{24DFA22A-83DB-8C06-01B2-FE97A8719C33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95293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Deep learning?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1;p39">
            <a:extLst>
              <a:ext uri="{FF2B5EF4-FFF2-40B4-BE49-F238E27FC236}">
                <a16:creationId xmlns:a16="http://schemas.microsoft.com/office/drawing/2014/main" id="{F17157A9-DC0B-B357-7E77-AD70203F1C11}"/>
              </a:ext>
            </a:extLst>
          </p:cNvPr>
          <p:cNvSpPr/>
          <p:nvPr/>
        </p:nvSpPr>
        <p:spPr>
          <a:xfrm>
            <a:off x="2376059" y="1124100"/>
            <a:ext cx="3879269" cy="3813425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435;p39">
            <a:extLst>
              <a:ext uri="{FF2B5EF4-FFF2-40B4-BE49-F238E27FC236}">
                <a16:creationId xmlns:a16="http://schemas.microsoft.com/office/drawing/2014/main" id="{811905B4-9B8D-219D-D0C1-AEDE87220CC5}"/>
              </a:ext>
            </a:extLst>
          </p:cNvPr>
          <p:cNvSpPr txBox="1">
            <a:spLocks/>
          </p:cNvSpPr>
          <p:nvPr/>
        </p:nvSpPr>
        <p:spPr>
          <a:xfrm>
            <a:off x="3536562" y="2531270"/>
            <a:ext cx="2070826" cy="999084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Artificial intelligence</a:t>
            </a:r>
          </a:p>
        </p:txBody>
      </p:sp>
      <p:sp>
        <p:nvSpPr>
          <p:cNvPr id="4" name="Google Shape;361;p37">
            <a:extLst>
              <a:ext uri="{FF2B5EF4-FFF2-40B4-BE49-F238E27FC236}">
                <a16:creationId xmlns:a16="http://schemas.microsoft.com/office/drawing/2014/main" id="{024F5304-3AF4-69D7-A5D3-B944DE5CD043}"/>
              </a:ext>
            </a:extLst>
          </p:cNvPr>
          <p:cNvSpPr/>
          <p:nvPr/>
        </p:nvSpPr>
        <p:spPr>
          <a:xfrm>
            <a:off x="3114971" y="2724395"/>
            <a:ext cx="421591" cy="46907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2C47E145-9308-BD8A-63B2-32E6D22DAE44}"/>
              </a:ext>
            </a:extLst>
          </p:cNvPr>
          <p:cNvSpPr txBox="1">
            <a:spLocks/>
          </p:cNvSpPr>
          <p:nvPr/>
        </p:nvSpPr>
        <p:spPr>
          <a:xfrm>
            <a:off x="7012906" y="2496631"/>
            <a:ext cx="1795572" cy="589775"/>
          </a:xfrm>
          <a:prstGeom prst="rect">
            <a:avLst/>
          </a:prstGeom>
          <a:solidFill>
            <a:srgbClr val="DB4437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Models with  the ability to understand, reason and adapt</a:t>
            </a:r>
          </a:p>
        </p:txBody>
      </p:sp>
      <p:grpSp>
        <p:nvGrpSpPr>
          <p:cNvPr id="6" name="Google Shape;419;p39">
            <a:extLst>
              <a:ext uri="{FF2B5EF4-FFF2-40B4-BE49-F238E27FC236}">
                <a16:creationId xmlns:a16="http://schemas.microsoft.com/office/drawing/2014/main" id="{9B537820-948F-A7F9-554E-850551848418}"/>
              </a:ext>
            </a:extLst>
          </p:cNvPr>
          <p:cNvGrpSpPr/>
          <p:nvPr/>
        </p:nvGrpSpPr>
        <p:grpSpPr>
          <a:xfrm>
            <a:off x="5483997" y="2624545"/>
            <a:ext cx="1537121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7" name="Google Shape;420;p39">
              <a:extLst>
                <a:ext uri="{FF2B5EF4-FFF2-40B4-BE49-F238E27FC236}">
                  <a16:creationId xmlns:a16="http://schemas.microsoft.com/office/drawing/2014/main" id="{64A598CE-FE1B-56EE-0A10-917FC41F0A18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Google Shape;421;p39">
              <a:extLst>
                <a:ext uri="{FF2B5EF4-FFF2-40B4-BE49-F238E27FC236}">
                  <a16:creationId xmlns:a16="http://schemas.microsoft.com/office/drawing/2014/main" id="{198A4F55-BEC7-EF9A-6C66-E80C0376BBA1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119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5D3C74-64CF-842F-28E4-FA38F871C321}"/>
              </a:ext>
            </a:extLst>
          </p:cNvPr>
          <p:cNvSpPr/>
          <p:nvPr/>
        </p:nvSpPr>
        <p:spPr>
          <a:xfrm>
            <a:off x="1323975" y="685800"/>
            <a:ext cx="6038850" cy="2191373"/>
          </a:xfrm>
          <a:custGeom>
            <a:avLst/>
            <a:gdLst>
              <a:gd name="connsiteX0" fmla="*/ 0 w 6038850"/>
              <a:gd name="connsiteY0" fmla="*/ 123825 h 2191373"/>
              <a:gd name="connsiteX1" fmla="*/ 647700 w 6038850"/>
              <a:gd name="connsiteY1" fmla="*/ 809625 h 2191373"/>
              <a:gd name="connsiteX2" fmla="*/ 1790700 w 6038850"/>
              <a:gd name="connsiteY2" fmla="*/ 1228725 h 2191373"/>
              <a:gd name="connsiteX3" fmla="*/ 2390775 w 6038850"/>
              <a:gd name="connsiteY3" fmla="*/ 2190750 h 2191373"/>
              <a:gd name="connsiteX4" fmla="*/ 3571875 w 6038850"/>
              <a:gd name="connsiteY4" fmla="*/ 1076325 h 2191373"/>
              <a:gd name="connsiteX5" fmla="*/ 5219700 w 6038850"/>
              <a:gd name="connsiteY5" fmla="*/ 1057275 h 2191373"/>
              <a:gd name="connsiteX6" fmla="*/ 6038850 w 6038850"/>
              <a:gd name="connsiteY6" fmla="*/ 0 h 219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850" h="2191373">
                <a:moveTo>
                  <a:pt x="0" y="123825"/>
                </a:moveTo>
                <a:cubicBezTo>
                  <a:pt x="174625" y="374650"/>
                  <a:pt x="349250" y="625475"/>
                  <a:pt x="647700" y="809625"/>
                </a:cubicBezTo>
                <a:cubicBezTo>
                  <a:pt x="946150" y="993775"/>
                  <a:pt x="1500188" y="998538"/>
                  <a:pt x="1790700" y="1228725"/>
                </a:cubicBezTo>
                <a:cubicBezTo>
                  <a:pt x="2081212" y="1458912"/>
                  <a:pt x="2093912" y="2216150"/>
                  <a:pt x="2390775" y="2190750"/>
                </a:cubicBezTo>
                <a:cubicBezTo>
                  <a:pt x="2687638" y="2165350"/>
                  <a:pt x="3100387" y="1265238"/>
                  <a:pt x="3571875" y="1076325"/>
                </a:cubicBezTo>
                <a:cubicBezTo>
                  <a:pt x="4043363" y="887412"/>
                  <a:pt x="4808537" y="1236663"/>
                  <a:pt x="5219700" y="1057275"/>
                </a:cubicBezTo>
                <a:cubicBezTo>
                  <a:pt x="5630863" y="877887"/>
                  <a:pt x="5834856" y="438943"/>
                  <a:pt x="6038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3705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201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09A05A-5FAC-7AD0-C627-CC98C02C95D3}"/>
              </a:ext>
            </a:extLst>
          </p:cNvPr>
          <p:cNvCxnSpPr>
            <a:cxnSpLocks/>
          </p:cNvCxnSpPr>
          <p:nvPr/>
        </p:nvCxnSpPr>
        <p:spPr>
          <a:xfrm>
            <a:off x="3314700" y="2247900"/>
            <a:ext cx="419100" cy="103822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2BA2CC06-9119-C2C0-BA79-1C67F98D4652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80039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5D3C74-64CF-842F-28E4-FA38F871C321}"/>
              </a:ext>
            </a:extLst>
          </p:cNvPr>
          <p:cNvSpPr/>
          <p:nvPr/>
        </p:nvSpPr>
        <p:spPr>
          <a:xfrm>
            <a:off x="1323975" y="685800"/>
            <a:ext cx="6038850" cy="2191373"/>
          </a:xfrm>
          <a:custGeom>
            <a:avLst/>
            <a:gdLst>
              <a:gd name="connsiteX0" fmla="*/ 0 w 6038850"/>
              <a:gd name="connsiteY0" fmla="*/ 123825 h 2191373"/>
              <a:gd name="connsiteX1" fmla="*/ 647700 w 6038850"/>
              <a:gd name="connsiteY1" fmla="*/ 809625 h 2191373"/>
              <a:gd name="connsiteX2" fmla="*/ 1790700 w 6038850"/>
              <a:gd name="connsiteY2" fmla="*/ 1228725 h 2191373"/>
              <a:gd name="connsiteX3" fmla="*/ 2390775 w 6038850"/>
              <a:gd name="connsiteY3" fmla="*/ 2190750 h 2191373"/>
              <a:gd name="connsiteX4" fmla="*/ 3571875 w 6038850"/>
              <a:gd name="connsiteY4" fmla="*/ 1076325 h 2191373"/>
              <a:gd name="connsiteX5" fmla="*/ 5219700 w 6038850"/>
              <a:gd name="connsiteY5" fmla="*/ 1057275 h 2191373"/>
              <a:gd name="connsiteX6" fmla="*/ 6038850 w 6038850"/>
              <a:gd name="connsiteY6" fmla="*/ 0 h 219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850" h="2191373">
                <a:moveTo>
                  <a:pt x="0" y="123825"/>
                </a:moveTo>
                <a:cubicBezTo>
                  <a:pt x="174625" y="374650"/>
                  <a:pt x="349250" y="625475"/>
                  <a:pt x="647700" y="809625"/>
                </a:cubicBezTo>
                <a:cubicBezTo>
                  <a:pt x="946150" y="993775"/>
                  <a:pt x="1500188" y="998538"/>
                  <a:pt x="1790700" y="1228725"/>
                </a:cubicBezTo>
                <a:cubicBezTo>
                  <a:pt x="2081212" y="1458912"/>
                  <a:pt x="2093912" y="2216150"/>
                  <a:pt x="2390775" y="2190750"/>
                </a:cubicBezTo>
                <a:cubicBezTo>
                  <a:pt x="2687638" y="2165350"/>
                  <a:pt x="3100387" y="1265238"/>
                  <a:pt x="3571875" y="1076325"/>
                </a:cubicBezTo>
                <a:cubicBezTo>
                  <a:pt x="4043363" y="887412"/>
                  <a:pt x="4808537" y="1236663"/>
                  <a:pt x="5219700" y="1057275"/>
                </a:cubicBezTo>
                <a:cubicBezTo>
                  <a:pt x="5630863" y="877887"/>
                  <a:pt x="5834856" y="438943"/>
                  <a:pt x="6038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3705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201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09A05A-5FAC-7AD0-C627-CC98C02C95D3}"/>
              </a:ext>
            </a:extLst>
          </p:cNvPr>
          <p:cNvCxnSpPr>
            <a:cxnSpLocks/>
          </p:cNvCxnSpPr>
          <p:nvPr/>
        </p:nvCxnSpPr>
        <p:spPr>
          <a:xfrm>
            <a:off x="3657600" y="3200400"/>
            <a:ext cx="76200" cy="8572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Google Shape;337;p37">
            <a:extLst>
              <a:ext uri="{FF2B5EF4-FFF2-40B4-BE49-F238E27FC236}">
                <a16:creationId xmlns:a16="http://schemas.microsoft.com/office/drawing/2014/main" id="{4582CA36-31CA-E357-A334-3F393A3A33C2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86589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5D3C74-64CF-842F-28E4-FA38F871C321}"/>
              </a:ext>
            </a:extLst>
          </p:cNvPr>
          <p:cNvSpPr/>
          <p:nvPr/>
        </p:nvSpPr>
        <p:spPr>
          <a:xfrm>
            <a:off x="1323975" y="685800"/>
            <a:ext cx="6038850" cy="2191373"/>
          </a:xfrm>
          <a:custGeom>
            <a:avLst/>
            <a:gdLst>
              <a:gd name="connsiteX0" fmla="*/ 0 w 6038850"/>
              <a:gd name="connsiteY0" fmla="*/ 123825 h 2191373"/>
              <a:gd name="connsiteX1" fmla="*/ 647700 w 6038850"/>
              <a:gd name="connsiteY1" fmla="*/ 809625 h 2191373"/>
              <a:gd name="connsiteX2" fmla="*/ 1790700 w 6038850"/>
              <a:gd name="connsiteY2" fmla="*/ 1228725 h 2191373"/>
              <a:gd name="connsiteX3" fmla="*/ 2390775 w 6038850"/>
              <a:gd name="connsiteY3" fmla="*/ 2190750 h 2191373"/>
              <a:gd name="connsiteX4" fmla="*/ 3571875 w 6038850"/>
              <a:gd name="connsiteY4" fmla="*/ 1076325 h 2191373"/>
              <a:gd name="connsiteX5" fmla="*/ 5219700 w 6038850"/>
              <a:gd name="connsiteY5" fmla="*/ 1057275 h 2191373"/>
              <a:gd name="connsiteX6" fmla="*/ 6038850 w 6038850"/>
              <a:gd name="connsiteY6" fmla="*/ 0 h 219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850" h="2191373">
                <a:moveTo>
                  <a:pt x="0" y="123825"/>
                </a:moveTo>
                <a:cubicBezTo>
                  <a:pt x="174625" y="374650"/>
                  <a:pt x="349250" y="625475"/>
                  <a:pt x="647700" y="809625"/>
                </a:cubicBezTo>
                <a:cubicBezTo>
                  <a:pt x="946150" y="993775"/>
                  <a:pt x="1500188" y="998538"/>
                  <a:pt x="1790700" y="1228725"/>
                </a:cubicBezTo>
                <a:cubicBezTo>
                  <a:pt x="2081212" y="1458912"/>
                  <a:pt x="2093912" y="2216150"/>
                  <a:pt x="2390775" y="2190750"/>
                </a:cubicBezTo>
                <a:cubicBezTo>
                  <a:pt x="2687638" y="2165350"/>
                  <a:pt x="3100387" y="1265238"/>
                  <a:pt x="3571875" y="1076325"/>
                </a:cubicBezTo>
                <a:cubicBezTo>
                  <a:pt x="4043363" y="887412"/>
                  <a:pt x="4808537" y="1236663"/>
                  <a:pt x="5219700" y="1057275"/>
                </a:cubicBezTo>
                <a:cubicBezTo>
                  <a:pt x="5630863" y="877887"/>
                  <a:pt x="5834856" y="438943"/>
                  <a:pt x="60388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3705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201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82" y="3807959"/>
                <a:ext cx="540194" cy="403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20934" y="970164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09A05A-5FAC-7AD0-C627-CC98C02C95D3}"/>
              </a:ext>
            </a:extLst>
          </p:cNvPr>
          <p:cNvCxnSpPr>
            <a:cxnSpLocks/>
          </p:cNvCxnSpPr>
          <p:nvPr/>
        </p:nvCxnSpPr>
        <p:spPr>
          <a:xfrm>
            <a:off x="3657600" y="2857500"/>
            <a:ext cx="76200" cy="8572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6;p16">
                <a:extLst>
                  <a:ext uri="{FF2B5EF4-FFF2-40B4-BE49-F238E27FC236}">
                    <a16:creationId xmlns:a16="http://schemas.microsoft.com/office/drawing/2014/main" id="{3A82BECF-BB5E-7369-E1F3-C171D44DFB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058" y="4014805"/>
                <a:ext cx="7669229" cy="1168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Slope is zero here, so we do not move.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This is the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for minimum error.</a:t>
                </a:r>
              </a:p>
            </p:txBody>
          </p:sp>
        </mc:Choice>
        <mc:Fallback xmlns="">
          <p:sp>
            <p:nvSpPr>
              <p:cNvPr id="2" name="Google Shape;96;p16">
                <a:extLst>
                  <a:ext uri="{FF2B5EF4-FFF2-40B4-BE49-F238E27FC236}">
                    <a16:creationId xmlns:a16="http://schemas.microsoft.com/office/drawing/2014/main" id="{3A82BECF-BB5E-7369-E1F3-C171D44D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58" y="4014805"/>
                <a:ext cx="7669229" cy="1168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337;p37">
            <a:extLst>
              <a:ext uri="{FF2B5EF4-FFF2-40B4-BE49-F238E27FC236}">
                <a16:creationId xmlns:a16="http://schemas.microsoft.com/office/drawing/2014/main" id="{43B286B2-5C3C-3157-2FD7-BBF799DA6FC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314412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337;p37">
                <a:extLst>
                  <a:ext uri="{FF2B5EF4-FFF2-40B4-BE49-F238E27FC236}">
                    <a16:creationId xmlns:a16="http://schemas.microsoft.com/office/drawing/2014/main" id="{FA443D7C-A504-25F6-D2B3-4F2A79517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025" y="205975"/>
                <a:ext cx="9156000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chemeClr val="lt1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How to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85000"/>
                      </a:schemeClr>
                    </a:solidFill>
                  </a:rPr>
                  <a:t> that minimizes this function? </a:t>
                </a:r>
              </a:p>
            </p:txBody>
          </p:sp>
        </mc:Choice>
        <mc:Fallback xmlns="">
          <p:sp>
            <p:nvSpPr>
              <p:cNvPr id="2" name="Google Shape;337;p37">
                <a:extLst>
                  <a:ext uri="{FF2B5EF4-FFF2-40B4-BE49-F238E27FC236}">
                    <a16:creationId xmlns:a16="http://schemas.microsoft.com/office/drawing/2014/main" id="{FA443D7C-A504-25F6-D2B3-4F2A79517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25" y="205975"/>
                <a:ext cx="9156000" cy="857400"/>
              </a:xfrm>
              <a:prstGeom prst="rect">
                <a:avLst/>
              </a:prstGeom>
              <a:blipFill>
                <a:blip r:embed="rId3"/>
                <a:stretch>
                  <a:fillRect t="-2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C0E7ED3C-4920-3611-EE45-2AC64D078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4121" y="979322"/>
                <a:ext cx="1698230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Google Shape;96;p16">
                <a:extLst>
                  <a:ext uri="{FF2B5EF4-FFF2-40B4-BE49-F238E27FC236}">
                    <a16:creationId xmlns:a16="http://schemas.microsoft.com/office/drawing/2014/main" id="{C0E7ED3C-4920-3611-EE45-2AC64D078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21" y="979322"/>
                <a:ext cx="1698230" cy="403523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407697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573317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6217" y="4096300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Google Shape;96;p16">
                <a:extLst>
                  <a:ext uri="{FF2B5EF4-FFF2-40B4-BE49-F238E27FC236}">
                    <a16:creationId xmlns:a16="http://schemas.microsoft.com/office/drawing/2014/main" id="{A16C15E6-134B-6293-ADCE-1FC2E150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217" y="4096300"/>
                <a:ext cx="540194" cy="403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95743" y="2369988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95743" y="2369988"/>
                <a:ext cx="857401" cy="403523"/>
              </a:xfrm>
              <a:prstGeom prst="rect">
                <a:avLst/>
              </a:prstGeom>
              <a:blipFill>
                <a:blip r:embed="rId6"/>
                <a:stretch>
                  <a:fillRect r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CB061D-804F-3B68-D711-5BC615032069}"/>
              </a:ext>
            </a:extLst>
          </p:cNvPr>
          <p:cNvSpPr/>
          <p:nvPr/>
        </p:nvSpPr>
        <p:spPr>
          <a:xfrm>
            <a:off x="766737" y="1218697"/>
            <a:ext cx="7610475" cy="2410405"/>
          </a:xfrm>
          <a:custGeom>
            <a:avLst/>
            <a:gdLst>
              <a:gd name="connsiteX0" fmla="*/ 0 w 7610475"/>
              <a:gd name="connsiteY0" fmla="*/ 2057400 h 2410405"/>
              <a:gd name="connsiteX1" fmla="*/ 1447800 w 7610475"/>
              <a:gd name="connsiteY1" fmla="*/ 0 h 2410405"/>
              <a:gd name="connsiteX2" fmla="*/ 1447800 w 7610475"/>
              <a:gd name="connsiteY2" fmla="*/ 0 h 2410405"/>
              <a:gd name="connsiteX3" fmla="*/ 2495550 w 7610475"/>
              <a:gd name="connsiteY3" fmla="*/ 1695450 h 2410405"/>
              <a:gd name="connsiteX4" fmla="*/ 3448050 w 7610475"/>
              <a:gd name="connsiteY4" fmla="*/ 133350 h 2410405"/>
              <a:gd name="connsiteX5" fmla="*/ 4105275 w 7610475"/>
              <a:gd name="connsiteY5" fmla="*/ 1905000 h 2410405"/>
              <a:gd name="connsiteX6" fmla="*/ 5372100 w 7610475"/>
              <a:gd name="connsiteY6" fmla="*/ 809625 h 2410405"/>
              <a:gd name="connsiteX7" fmla="*/ 6210300 w 7610475"/>
              <a:gd name="connsiteY7" fmla="*/ 2238375 h 2410405"/>
              <a:gd name="connsiteX8" fmla="*/ 6734175 w 7610475"/>
              <a:gd name="connsiteY8" fmla="*/ 142875 h 2410405"/>
              <a:gd name="connsiteX9" fmla="*/ 7429500 w 7610475"/>
              <a:gd name="connsiteY9" fmla="*/ 2343150 h 2410405"/>
              <a:gd name="connsiteX10" fmla="*/ 7610475 w 7610475"/>
              <a:gd name="connsiteY10" fmla="*/ 1628775 h 241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0475" h="2410405">
                <a:moveTo>
                  <a:pt x="0" y="2057400"/>
                </a:moveTo>
                <a:lnTo>
                  <a:pt x="1447800" y="0"/>
                </a:lnTo>
                <a:lnTo>
                  <a:pt x="1447800" y="0"/>
                </a:lnTo>
                <a:cubicBezTo>
                  <a:pt x="1622425" y="282575"/>
                  <a:pt x="2162175" y="1673225"/>
                  <a:pt x="2495550" y="1695450"/>
                </a:cubicBezTo>
                <a:cubicBezTo>
                  <a:pt x="2828925" y="1717675"/>
                  <a:pt x="3179762" y="98425"/>
                  <a:pt x="3448050" y="133350"/>
                </a:cubicBezTo>
                <a:cubicBezTo>
                  <a:pt x="3716338" y="168275"/>
                  <a:pt x="3784600" y="1792287"/>
                  <a:pt x="4105275" y="1905000"/>
                </a:cubicBezTo>
                <a:cubicBezTo>
                  <a:pt x="4425950" y="2017712"/>
                  <a:pt x="5021263" y="754063"/>
                  <a:pt x="5372100" y="809625"/>
                </a:cubicBezTo>
                <a:cubicBezTo>
                  <a:pt x="5722937" y="865187"/>
                  <a:pt x="5983288" y="2349500"/>
                  <a:pt x="6210300" y="2238375"/>
                </a:cubicBezTo>
                <a:cubicBezTo>
                  <a:pt x="6437313" y="2127250"/>
                  <a:pt x="6530975" y="125413"/>
                  <a:pt x="6734175" y="142875"/>
                </a:cubicBezTo>
                <a:cubicBezTo>
                  <a:pt x="6937375" y="160337"/>
                  <a:pt x="7283450" y="2095500"/>
                  <a:pt x="7429500" y="2343150"/>
                </a:cubicBezTo>
                <a:cubicBezTo>
                  <a:pt x="7575550" y="2590800"/>
                  <a:pt x="7593012" y="2109787"/>
                  <a:pt x="7610475" y="162877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96;p16">
            <a:extLst>
              <a:ext uri="{FF2B5EF4-FFF2-40B4-BE49-F238E27FC236}">
                <a16:creationId xmlns:a16="http://schemas.microsoft.com/office/drawing/2014/main" id="{DEF20D1B-E479-BC08-76BF-F34548EAFEE3}"/>
              </a:ext>
            </a:extLst>
          </p:cNvPr>
          <p:cNvSpPr txBox="1">
            <a:spLocks/>
          </p:cNvSpPr>
          <p:nvPr/>
        </p:nvSpPr>
        <p:spPr>
          <a:xfrm>
            <a:off x="1043552" y="4479940"/>
            <a:ext cx="6986442" cy="35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Gradient descent does not solve this problem…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0CF3FD8-0996-E91B-E0D1-F7A312175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239" y="4420629"/>
            <a:ext cx="575522" cy="5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Loss function in two dimensions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4467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963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95743" y="2369988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95743" y="2369988"/>
                <a:ext cx="857401" cy="403523"/>
              </a:xfrm>
              <a:prstGeom prst="rect">
                <a:avLst/>
              </a:prstGeom>
              <a:blipFill>
                <a:blip r:embed="rId3"/>
                <a:stretch>
                  <a:fillRect r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22;p37">
            <a:extLst>
              <a:ext uri="{FF2B5EF4-FFF2-40B4-BE49-F238E27FC236}">
                <a16:creationId xmlns:a16="http://schemas.microsoft.com/office/drawing/2014/main" id="{750E514F-6263-0682-68B4-7ADEEFAE9F6D}"/>
              </a:ext>
            </a:extLst>
          </p:cNvPr>
          <p:cNvSpPr/>
          <p:nvPr/>
        </p:nvSpPr>
        <p:spPr>
          <a:xfrm rot="7719103">
            <a:off x="-430551" y="3433069"/>
            <a:ext cx="3248097" cy="290713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Google Shape;96;p16">
                <a:extLst>
                  <a:ext uri="{FF2B5EF4-FFF2-40B4-BE49-F238E27FC236}">
                    <a16:creationId xmlns:a16="http://schemas.microsoft.com/office/drawing/2014/main" id="{10B0E908-A9AC-45A1-32C9-B8CF9F443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2085" y="4534002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Google Shape;96;p16">
                <a:extLst>
                  <a:ext uri="{FF2B5EF4-FFF2-40B4-BE49-F238E27FC236}">
                    <a16:creationId xmlns:a16="http://schemas.microsoft.com/office/drawing/2014/main" id="{10B0E908-A9AC-45A1-32C9-B8CF9F443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085" y="4534002"/>
                <a:ext cx="540194" cy="403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96;p16">
                <a:extLst>
                  <a:ext uri="{FF2B5EF4-FFF2-40B4-BE49-F238E27FC236}">
                    <a16:creationId xmlns:a16="http://schemas.microsoft.com/office/drawing/2014/main" id="{9631262D-7EAF-BB3C-B5ED-95B69D75A0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1081" y="2054245"/>
                <a:ext cx="540194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Google Shape;96;p16">
                <a:extLst>
                  <a:ext uri="{FF2B5EF4-FFF2-40B4-BE49-F238E27FC236}">
                    <a16:creationId xmlns:a16="http://schemas.microsoft.com/office/drawing/2014/main" id="{9631262D-7EAF-BB3C-B5ED-95B69D75A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081" y="2054245"/>
                <a:ext cx="540194" cy="403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05F999B-D66A-2B5B-2EBD-232DCA92CA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96503">
            <a:off x="-292668" y="49296"/>
            <a:ext cx="10439399" cy="572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66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99A0F0-C69A-3468-BF1C-FFBDDD349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42600">
            <a:off x="-493636" y="-549322"/>
            <a:ext cx="11042616" cy="6242140"/>
          </a:xfrm>
          <a:prstGeom prst="rect">
            <a:avLst/>
          </a:prstGeom>
        </p:spPr>
      </p:pic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Saddle Points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B8DE6838-DB57-1CED-2FD6-3F8FE3537C4C}"/>
              </a:ext>
            </a:extLst>
          </p:cNvPr>
          <p:cNvSpPr/>
          <p:nvPr/>
        </p:nvSpPr>
        <p:spPr>
          <a:xfrm>
            <a:off x="434719" y="4467500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2;p37">
            <a:extLst>
              <a:ext uri="{FF2B5EF4-FFF2-40B4-BE49-F238E27FC236}">
                <a16:creationId xmlns:a16="http://schemas.microsoft.com/office/drawing/2014/main" id="{D174C952-CB6E-4B6C-EA0B-0627173A3AF0}"/>
              </a:ext>
            </a:extLst>
          </p:cNvPr>
          <p:cNvSpPr/>
          <p:nvPr/>
        </p:nvSpPr>
        <p:spPr>
          <a:xfrm rot="16260000">
            <a:off x="-1067175" y="2963842"/>
            <a:ext cx="3232466" cy="17229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-195743" y="2369988"/>
                <a:ext cx="857401" cy="403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✘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●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○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Sniglet"/>
                  <a:buChar char="■"/>
                  <a:defRPr sz="2000" b="0" i="0" u="none" strike="noStrike" cap="none">
                    <a:solidFill>
                      <a:schemeClr val="lt1"/>
                    </a:solidFill>
                    <a:latin typeface="Sniglet"/>
                    <a:ea typeface="Sniglet"/>
                    <a:cs typeface="Sniglet"/>
                    <a:sym typeface="Sniglet"/>
                  </a:defRPr>
                </a:lvl9pPr>
              </a:lstStyle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01600" indent="0">
                  <a:buFont typeface="Sniglet"/>
                  <a:buNone/>
                </a:pPr>
                <a:endParaRPr lang="en-US" sz="16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Google Shape;96;p16">
                <a:extLst>
                  <a:ext uri="{FF2B5EF4-FFF2-40B4-BE49-F238E27FC236}">
                    <a16:creationId xmlns:a16="http://schemas.microsoft.com/office/drawing/2014/main" id="{D078B29C-FC60-52EB-5829-E4B11340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95743" y="2369988"/>
                <a:ext cx="857401" cy="403523"/>
              </a:xfrm>
              <a:prstGeom prst="rect">
                <a:avLst/>
              </a:prstGeom>
              <a:blipFill>
                <a:blip r:embed="rId4"/>
                <a:stretch>
                  <a:fillRect r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22;p37">
            <a:extLst>
              <a:ext uri="{FF2B5EF4-FFF2-40B4-BE49-F238E27FC236}">
                <a16:creationId xmlns:a16="http://schemas.microsoft.com/office/drawing/2014/main" id="{750E514F-6263-0682-68B4-7ADEEFAE9F6D}"/>
              </a:ext>
            </a:extLst>
          </p:cNvPr>
          <p:cNvSpPr/>
          <p:nvPr/>
        </p:nvSpPr>
        <p:spPr>
          <a:xfrm rot="7719103">
            <a:off x="-430551" y="3433069"/>
            <a:ext cx="3248097" cy="290713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041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                             Learning rate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2A6641B7-EA0A-9DD4-2FAF-A363BE310FFE}"/>
              </a:ext>
            </a:extLst>
          </p:cNvPr>
          <p:cNvSpPr txBox="1">
            <a:spLocks/>
          </p:cNvSpPr>
          <p:nvPr/>
        </p:nvSpPr>
        <p:spPr>
          <a:xfrm>
            <a:off x="4232654" y="1063375"/>
            <a:ext cx="4273382" cy="11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The amount of movement in the gradient direction is called the learning rate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B69861FD-CA97-077A-FFAD-489232D3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30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                             High Learning rate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2A6641B7-EA0A-9DD4-2FAF-A363BE310FFE}"/>
              </a:ext>
            </a:extLst>
          </p:cNvPr>
          <p:cNvSpPr txBox="1">
            <a:spLocks/>
          </p:cNvSpPr>
          <p:nvPr/>
        </p:nvSpPr>
        <p:spPr>
          <a:xfrm>
            <a:off x="4232654" y="1063375"/>
            <a:ext cx="4273382" cy="11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Overshooting the target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making learning slow.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CA829478-46DD-43EF-EDEE-FB5963FB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                             Low Learning rate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2A6641B7-EA0A-9DD4-2FAF-A363BE310FFE}"/>
              </a:ext>
            </a:extLst>
          </p:cNvPr>
          <p:cNvSpPr txBox="1">
            <a:spLocks/>
          </p:cNvSpPr>
          <p:nvPr/>
        </p:nvSpPr>
        <p:spPr>
          <a:xfrm>
            <a:off x="4232654" y="1063375"/>
            <a:ext cx="4273382" cy="11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Not moving fast enough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making learning slow.</a:t>
            </a:r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F271E6EE-C6BF-5EC5-F56C-A84DF737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19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FA443D7C-A504-25F6-D2B3-4F2A79517A1B}"/>
              </a:ext>
            </a:extLst>
          </p:cNvPr>
          <p:cNvSpPr txBox="1">
            <a:spLocks/>
          </p:cNvSpPr>
          <p:nvPr/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                             Unstable Learning rate</a:t>
            </a:r>
          </a:p>
        </p:txBody>
      </p:sp>
      <p:sp>
        <p:nvSpPr>
          <p:cNvPr id="3" name="Google Shape;322;p37">
            <a:extLst>
              <a:ext uri="{FF2B5EF4-FFF2-40B4-BE49-F238E27FC236}">
                <a16:creationId xmlns:a16="http://schemas.microsoft.com/office/drawing/2014/main" id="{62465FCC-8B46-A009-F5F6-E87C56F030C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2A6641B7-EA0A-9DD4-2FAF-A363BE310FFE}"/>
              </a:ext>
            </a:extLst>
          </p:cNvPr>
          <p:cNvSpPr txBox="1">
            <a:spLocks/>
          </p:cNvSpPr>
          <p:nvPr/>
        </p:nvSpPr>
        <p:spPr>
          <a:xfrm>
            <a:off x="4232654" y="1063375"/>
            <a:ext cx="4273382" cy="11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Moving too fast and diverging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making learning impossible.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11D7294F-77F3-351A-E6A3-406926951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0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Deep learning?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1;p39">
            <a:extLst>
              <a:ext uri="{FF2B5EF4-FFF2-40B4-BE49-F238E27FC236}">
                <a16:creationId xmlns:a16="http://schemas.microsoft.com/office/drawing/2014/main" id="{F17157A9-DC0B-B357-7E77-AD70203F1C11}"/>
              </a:ext>
            </a:extLst>
          </p:cNvPr>
          <p:cNvSpPr/>
          <p:nvPr/>
        </p:nvSpPr>
        <p:spPr>
          <a:xfrm>
            <a:off x="2376059" y="1124100"/>
            <a:ext cx="3879269" cy="3813425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435;p39">
            <a:extLst>
              <a:ext uri="{FF2B5EF4-FFF2-40B4-BE49-F238E27FC236}">
                <a16:creationId xmlns:a16="http://schemas.microsoft.com/office/drawing/2014/main" id="{811905B4-9B8D-219D-D0C1-AEDE87220CC5}"/>
              </a:ext>
            </a:extLst>
          </p:cNvPr>
          <p:cNvSpPr txBox="1">
            <a:spLocks/>
          </p:cNvSpPr>
          <p:nvPr/>
        </p:nvSpPr>
        <p:spPr>
          <a:xfrm>
            <a:off x="3536562" y="1603018"/>
            <a:ext cx="2070826" cy="999084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Artificial intelligence</a:t>
            </a:r>
          </a:p>
        </p:txBody>
      </p:sp>
      <p:sp>
        <p:nvSpPr>
          <p:cNvPr id="4" name="Google Shape;361;p37">
            <a:extLst>
              <a:ext uri="{FF2B5EF4-FFF2-40B4-BE49-F238E27FC236}">
                <a16:creationId xmlns:a16="http://schemas.microsoft.com/office/drawing/2014/main" id="{024F5304-3AF4-69D7-A5D3-B944DE5CD043}"/>
              </a:ext>
            </a:extLst>
          </p:cNvPr>
          <p:cNvSpPr/>
          <p:nvPr/>
        </p:nvSpPr>
        <p:spPr>
          <a:xfrm>
            <a:off x="3114971" y="1796143"/>
            <a:ext cx="421591" cy="46907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2C47E145-9308-BD8A-63B2-32E6D22DAE44}"/>
              </a:ext>
            </a:extLst>
          </p:cNvPr>
          <p:cNvSpPr txBox="1">
            <a:spLocks/>
          </p:cNvSpPr>
          <p:nvPr/>
        </p:nvSpPr>
        <p:spPr>
          <a:xfrm>
            <a:off x="7012906" y="1568379"/>
            <a:ext cx="1795572" cy="589775"/>
          </a:xfrm>
          <a:prstGeom prst="rect">
            <a:avLst/>
          </a:prstGeom>
          <a:solidFill>
            <a:srgbClr val="DB4437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Models with  the ability to understand, reason and adapt</a:t>
            </a:r>
          </a:p>
        </p:txBody>
      </p:sp>
      <p:grpSp>
        <p:nvGrpSpPr>
          <p:cNvPr id="6" name="Google Shape;419;p39">
            <a:extLst>
              <a:ext uri="{FF2B5EF4-FFF2-40B4-BE49-F238E27FC236}">
                <a16:creationId xmlns:a16="http://schemas.microsoft.com/office/drawing/2014/main" id="{9B537820-948F-A7F9-554E-850551848418}"/>
              </a:ext>
            </a:extLst>
          </p:cNvPr>
          <p:cNvGrpSpPr/>
          <p:nvPr/>
        </p:nvGrpSpPr>
        <p:grpSpPr>
          <a:xfrm>
            <a:off x="5483997" y="1696293"/>
            <a:ext cx="1537121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7" name="Google Shape;420;p39">
              <a:extLst>
                <a:ext uri="{FF2B5EF4-FFF2-40B4-BE49-F238E27FC236}">
                  <a16:creationId xmlns:a16="http://schemas.microsoft.com/office/drawing/2014/main" id="{64A598CE-FE1B-56EE-0A10-917FC41F0A18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Google Shape;421;p39">
              <a:extLst>
                <a:ext uri="{FF2B5EF4-FFF2-40B4-BE49-F238E27FC236}">
                  <a16:creationId xmlns:a16="http://schemas.microsoft.com/office/drawing/2014/main" id="{198A4F55-BEC7-EF9A-6C66-E80C0376BBA1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Google Shape;435;p39">
            <a:extLst>
              <a:ext uri="{FF2B5EF4-FFF2-40B4-BE49-F238E27FC236}">
                <a16:creationId xmlns:a16="http://schemas.microsoft.com/office/drawing/2014/main" id="{6E790ED5-166C-CC9F-9331-8DBAE1A57ADF}"/>
              </a:ext>
            </a:extLst>
          </p:cNvPr>
          <p:cNvSpPr txBox="1">
            <a:spLocks/>
          </p:cNvSpPr>
          <p:nvPr/>
        </p:nvSpPr>
        <p:spPr>
          <a:xfrm>
            <a:off x="3331178" y="3254028"/>
            <a:ext cx="2227689" cy="4470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Machine learning</a:t>
            </a:r>
          </a:p>
        </p:txBody>
      </p:sp>
      <p:sp>
        <p:nvSpPr>
          <p:cNvPr id="10" name="Google Shape;433;p39">
            <a:extLst>
              <a:ext uri="{FF2B5EF4-FFF2-40B4-BE49-F238E27FC236}">
                <a16:creationId xmlns:a16="http://schemas.microsoft.com/office/drawing/2014/main" id="{639996AB-45F7-8900-F9A8-15474C8B9447}"/>
              </a:ext>
            </a:extLst>
          </p:cNvPr>
          <p:cNvSpPr/>
          <p:nvPr/>
        </p:nvSpPr>
        <p:spPr>
          <a:xfrm>
            <a:off x="3305092" y="2520950"/>
            <a:ext cx="2302791" cy="184007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69;p37">
            <a:extLst>
              <a:ext uri="{FF2B5EF4-FFF2-40B4-BE49-F238E27FC236}">
                <a16:creationId xmlns:a16="http://schemas.microsoft.com/office/drawing/2014/main" id="{C356FCB0-E040-6E5D-D25A-94494D36003E}"/>
              </a:ext>
            </a:extLst>
          </p:cNvPr>
          <p:cNvSpPr/>
          <p:nvPr/>
        </p:nvSpPr>
        <p:spPr>
          <a:xfrm>
            <a:off x="4221547" y="2766592"/>
            <a:ext cx="551006" cy="48743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60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Picture What did we learn?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37;p37">
            <a:extLst>
              <a:ext uri="{FF2B5EF4-FFF2-40B4-BE49-F238E27FC236}">
                <a16:creationId xmlns:a16="http://schemas.microsoft.com/office/drawing/2014/main" id="{35FFC4E7-096D-0A2C-4733-467926368CB8}"/>
              </a:ext>
            </a:extLst>
          </p:cNvPr>
          <p:cNvSpPr txBox="1">
            <a:spLocks/>
          </p:cNvSpPr>
          <p:nvPr/>
        </p:nvSpPr>
        <p:spPr>
          <a:xfrm>
            <a:off x="105120" y="1122010"/>
            <a:ext cx="3624639" cy="47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sz="2000" dirty="0"/>
              <a:t>Deep </a:t>
            </a:r>
            <a:r>
              <a:rPr lang="en-US" sz="2000" dirty="0"/>
              <a:t>Neural Network</a:t>
            </a:r>
          </a:p>
        </p:txBody>
      </p:sp>
      <p:pic>
        <p:nvPicPr>
          <p:cNvPr id="4" name="Picture 3" descr="Diagram, background pattern&#10;&#10;Description automatically generated">
            <a:extLst>
              <a:ext uri="{FF2B5EF4-FFF2-40B4-BE49-F238E27FC236}">
                <a16:creationId xmlns:a16="http://schemas.microsoft.com/office/drawing/2014/main" id="{AB2BC2D1-120E-FD1E-15D1-ABA49FA7DE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A3A3A"/>
              </a:clrFrom>
              <a:clrTo>
                <a:srgbClr val="3A3A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323" y="1647158"/>
            <a:ext cx="3046084" cy="1954353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FB849DA-1794-582D-1E7C-54047D5A639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75576" y="3648044"/>
            <a:ext cx="3750456" cy="1328030"/>
          </a:xfrm>
          <a:prstGeom prst="rect">
            <a:avLst/>
          </a:prstGeom>
        </p:spPr>
      </p:pic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1ACB7ACC-0519-E519-A6F0-3C8CE2561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221" y="1647158"/>
            <a:ext cx="2108926" cy="2811901"/>
          </a:xfrm>
          <a:prstGeom prst="rect">
            <a:avLst/>
          </a:prstGeom>
        </p:spPr>
      </p:pic>
      <p:sp>
        <p:nvSpPr>
          <p:cNvPr id="6" name="Google Shape;337;p37">
            <a:extLst>
              <a:ext uri="{FF2B5EF4-FFF2-40B4-BE49-F238E27FC236}">
                <a16:creationId xmlns:a16="http://schemas.microsoft.com/office/drawing/2014/main" id="{174F52F5-CE17-1383-42C1-37CC45A44A48}"/>
              </a:ext>
            </a:extLst>
          </p:cNvPr>
          <p:cNvSpPr txBox="1">
            <a:spLocks/>
          </p:cNvSpPr>
          <p:nvPr/>
        </p:nvSpPr>
        <p:spPr>
          <a:xfrm>
            <a:off x="4470266" y="956930"/>
            <a:ext cx="3624639" cy="47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000"/>
              <a:t>Gradient Descent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784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to Image Neural Networks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6;p16">
            <a:extLst>
              <a:ext uri="{FF2B5EF4-FFF2-40B4-BE49-F238E27FC236}">
                <a16:creationId xmlns:a16="http://schemas.microsoft.com/office/drawing/2014/main" id="{BADEB3F6-130A-DEDA-E491-3C1AD1848AB1}"/>
              </a:ext>
            </a:extLst>
          </p:cNvPr>
          <p:cNvSpPr txBox="1">
            <a:spLocks/>
          </p:cNvSpPr>
          <p:nvPr/>
        </p:nvSpPr>
        <p:spPr>
          <a:xfrm>
            <a:off x="4509745" y="1987435"/>
            <a:ext cx="4273382" cy="11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 algn="l">
              <a:buNone/>
            </a:pPr>
            <a:r>
              <a:rPr lang="en-US" b="0" i="0" dirty="0">
                <a:effectLst/>
                <a:latin typeface="Sniglet" panose="020B0604020202020204" charset="0"/>
              </a:rPr>
              <a:t>“A cute neuron thinking ??? in thinking cloud to the side of head”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40C0D2F4-8A4A-E209-0005-5AB90DBE1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3" y="1530652"/>
            <a:ext cx="2869623" cy="28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4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Deep learning?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1;p39">
            <a:extLst>
              <a:ext uri="{FF2B5EF4-FFF2-40B4-BE49-F238E27FC236}">
                <a16:creationId xmlns:a16="http://schemas.microsoft.com/office/drawing/2014/main" id="{F17157A9-DC0B-B357-7E77-AD70203F1C11}"/>
              </a:ext>
            </a:extLst>
          </p:cNvPr>
          <p:cNvSpPr/>
          <p:nvPr/>
        </p:nvSpPr>
        <p:spPr>
          <a:xfrm>
            <a:off x="2376059" y="1124100"/>
            <a:ext cx="3879269" cy="3813425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435;p39">
            <a:extLst>
              <a:ext uri="{FF2B5EF4-FFF2-40B4-BE49-F238E27FC236}">
                <a16:creationId xmlns:a16="http://schemas.microsoft.com/office/drawing/2014/main" id="{811905B4-9B8D-219D-D0C1-AEDE87220CC5}"/>
              </a:ext>
            </a:extLst>
          </p:cNvPr>
          <p:cNvSpPr txBox="1">
            <a:spLocks/>
          </p:cNvSpPr>
          <p:nvPr/>
        </p:nvSpPr>
        <p:spPr>
          <a:xfrm>
            <a:off x="3536562" y="1603018"/>
            <a:ext cx="2070826" cy="999084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Artificial intelligence</a:t>
            </a:r>
          </a:p>
        </p:txBody>
      </p:sp>
      <p:sp>
        <p:nvSpPr>
          <p:cNvPr id="4" name="Google Shape;361;p37">
            <a:extLst>
              <a:ext uri="{FF2B5EF4-FFF2-40B4-BE49-F238E27FC236}">
                <a16:creationId xmlns:a16="http://schemas.microsoft.com/office/drawing/2014/main" id="{024F5304-3AF4-69D7-A5D3-B944DE5CD043}"/>
              </a:ext>
            </a:extLst>
          </p:cNvPr>
          <p:cNvSpPr/>
          <p:nvPr/>
        </p:nvSpPr>
        <p:spPr>
          <a:xfrm>
            <a:off x="3114971" y="1796143"/>
            <a:ext cx="421591" cy="46907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2C47E145-9308-BD8A-63B2-32E6D22DAE44}"/>
              </a:ext>
            </a:extLst>
          </p:cNvPr>
          <p:cNvSpPr txBox="1">
            <a:spLocks/>
          </p:cNvSpPr>
          <p:nvPr/>
        </p:nvSpPr>
        <p:spPr>
          <a:xfrm>
            <a:off x="7012906" y="1568379"/>
            <a:ext cx="1795572" cy="589775"/>
          </a:xfrm>
          <a:prstGeom prst="rect">
            <a:avLst/>
          </a:prstGeom>
          <a:solidFill>
            <a:srgbClr val="DB4437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Models with  the ability to understand, reason and adapt</a:t>
            </a:r>
          </a:p>
        </p:txBody>
      </p:sp>
      <p:grpSp>
        <p:nvGrpSpPr>
          <p:cNvPr id="6" name="Google Shape;419;p39">
            <a:extLst>
              <a:ext uri="{FF2B5EF4-FFF2-40B4-BE49-F238E27FC236}">
                <a16:creationId xmlns:a16="http://schemas.microsoft.com/office/drawing/2014/main" id="{9B537820-948F-A7F9-554E-850551848418}"/>
              </a:ext>
            </a:extLst>
          </p:cNvPr>
          <p:cNvGrpSpPr/>
          <p:nvPr/>
        </p:nvGrpSpPr>
        <p:grpSpPr>
          <a:xfrm>
            <a:off x="5483997" y="1696293"/>
            <a:ext cx="1537121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7" name="Google Shape;420;p39">
              <a:extLst>
                <a:ext uri="{FF2B5EF4-FFF2-40B4-BE49-F238E27FC236}">
                  <a16:creationId xmlns:a16="http://schemas.microsoft.com/office/drawing/2014/main" id="{64A598CE-FE1B-56EE-0A10-917FC41F0A18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Google Shape;421;p39">
              <a:extLst>
                <a:ext uri="{FF2B5EF4-FFF2-40B4-BE49-F238E27FC236}">
                  <a16:creationId xmlns:a16="http://schemas.microsoft.com/office/drawing/2014/main" id="{198A4F55-BEC7-EF9A-6C66-E80C0376BBA1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Google Shape;435;p39">
            <a:extLst>
              <a:ext uri="{FF2B5EF4-FFF2-40B4-BE49-F238E27FC236}">
                <a16:creationId xmlns:a16="http://schemas.microsoft.com/office/drawing/2014/main" id="{6E790ED5-166C-CC9F-9331-8DBAE1A57ADF}"/>
              </a:ext>
            </a:extLst>
          </p:cNvPr>
          <p:cNvSpPr txBox="1">
            <a:spLocks/>
          </p:cNvSpPr>
          <p:nvPr/>
        </p:nvSpPr>
        <p:spPr>
          <a:xfrm>
            <a:off x="3331178" y="3254028"/>
            <a:ext cx="2227689" cy="4470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Machine learning</a:t>
            </a:r>
          </a:p>
        </p:txBody>
      </p:sp>
      <p:sp>
        <p:nvSpPr>
          <p:cNvPr id="10" name="Google Shape;433;p39">
            <a:extLst>
              <a:ext uri="{FF2B5EF4-FFF2-40B4-BE49-F238E27FC236}">
                <a16:creationId xmlns:a16="http://schemas.microsoft.com/office/drawing/2014/main" id="{639996AB-45F7-8900-F9A8-15474C8B9447}"/>
              </a:ext>
            </a:extLst>
          </p:cNvPr>
          <p:cNvSpPr/>
          <p:nvPr/>
        </p:nvSpPr>
        <p:spPr>
          <a:xfrm>
            <a:off x="3305092" y="2520950"/>
            <a:ext cx="2302791" cy="184007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19;p39">
            <a:extLst>
              <a:ext uri="{FF2B5EF4-FFF2-40B4-BE49-F238E27FC236}">
                <a16:creationId xmlns:a16="http://schemas.microsoft.com/office/drawing/2014/main" id="{901E4EFE-A8D7-D481-E5F0-BFA1216E7648}"/>
              </a:ext>
            </a:extLst>
          </p:cNvPr>
          <p:cNvGrpSpPr/>
          <p:nvPr/>
        </p:nvGrpSpPr>
        <p:grpSpPr>
          <a:xfrm>
            <a:off x="5538343" y="2545929"/>
            <a:ext cx="1482775" cy="333947"/>
            <a:chOff x="242825" y="1204225"/>
            <a:chExt cx="2136775" cy="318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Google Shape;420;p39">
              <a:extLst>
                <a:ext uri="{FF2B5EF4-FFF2-40B4-BE49-F238E27FC236}">
                  <a16:creationId xmlns:a16="http://schemas.microsoft.com/office/drawing/2014/main" id="{DFE72E7F-8C51-E1E1-3590-EF202D273653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Google Shape;421;p39">
              <a:extLst>
                <a:ext uri="{FF2B5EF4-FFF2-40B4-BE49-F238E27FC236}">
                  <a16:creationId xmlns:a16="http://schemas.microsoft.com/office/drawing/2014/main" id="{48FE1A57-1C0B-7C56-F978-24E40F4DD2D4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Google Shape;291;p33">
            <a:extLst>
              <a:ext uri="{FF2B5EF4-FFF2-40B4-BE49-F238E27FC236}">
                <a16:creationId xmlns:a16="http://schemas.microsoft.com/office/drawing/2014/main" id="{28E51338-9F6B-F05B-01C1-F01665A43711}"/>
              </a:ext>
            </a:extLst>
          </p:cNvPr>
          <p:cNvSpPr txBox="1">
            <a:spLocks/>
          </p:cNvSpPr>
          <p:nvPr/>
        </p:nvSpPr>
        <p:spPr>
          <a:xfrm>
            <a:off x="7021118" y="2399135"/>
            <a:ext cx="1795572" cy="589775"/>
          </a:xfrm>
          <a:prstGeom prst="rect">
            <a:avLst/>
          </a:prstGeom>
          <a:solidFill>
            <a:srgbClr val="F4B4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Models with the ability to learn automatically from data</a:t>
            </a:r>
          </a:p>
        </p:txBody>
      </p:sp>
      <p:sp>
        <p:nvSpPr>
          <p:cNvPr id="15" name="Google Shape;369;p37">
            <a:extLst>
              <a:ext uri="{FF2B5EF4-FFF2-40B4-BE49-F238E27FC236}">
                <a16:creationId xmlns:a16="http://schemas.microsoft.com/office/drawing/2014/main" id="{C356FCB0-E040-6E5D-D25A-94494D36003E}"/>
              </a:ext>
            </a:extLst>
          </p:cNvPr>
          <p:cNvSpPr/>
          <p:nvPr/>
        </p:nvSpPr>
        <p:spPr>
          <a:xfrm>
            <a:off x="4221547" y="2766592"/>
            <a:ext cx="551006" cy="48743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36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Deep learning?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1;p39">
            <a:extLst>
              <a:ext uri="{FF2B5EF4-FFF2-40B4-BE49-F238E27FC236}">
                <a16:creationId xmlns:a16="http://schemas.microsoft.com/office/drawing/2014/main" id="{F17157A9-DC0B-B357-7E77-AD70203F1C11}"/>
              </a:ext>
            </a:extLst>
          </p:cNvPr>
          <p:cNvSpPr/>
          <p:nvPr/>
        </p:nvSpPr>
        <p:spPr>
          <a:xfrm>
            <a:off x="2376059" y="1124100"/>
            <a:ext cx="3879269" cy="3813425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435;p39">
            <a:extLst>
              <a:ext uri="{FF2B5EF4-FFF2-40B4-BE49-F238E27FC236}">
                <a16:creationId xmlns:a16="http://schemas.microsoft.com/office/drawing/2014/main" id="{811905B4-9B8D-219D-D0C1-AEDE87220CC5}"/>
              </a:ext>
            </a:extLst>
          </p:cNvPr>
          <p:cNvSpPr txBox="1">
            <a:spLocks/>
          </p:cNvSpPr>
          <p:nvPr/>
        </p:nvSpPr>
        <p:spPr>
          <a:xfrm>
            <a:off x="3536562" y="1603018"/>
            <a:ext cx="2070826" cy="999084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Artificial intelligence</a:t>
            </a:r>
          </a:p>
        </p:txBody>
      </p:sp>
      <p:sp>
        <p:nvSpPr>
          <p:cNvPr id="4" name="Google Shape;361;p37">
            <a:extLst>
              <a:ext uri="{FF2B5EF4-FFF2-40B4-BE49-F238E27FC236}">
                <a16:creationId xmlns:a16="http://schemas.microsoft.com/office/drawing/2014/main" id="{024F5304-3AF4-69D7-A5D3-B944DE5CD043}"/>
              </a:ext>
            </a:extLst>
          </p:cNvPr>
          <p:cNvSpPr/>
          <p:nvPr/>
        </p:nvSpPr>
        <p:spPr>
          <a:xfrm>
            <a:off x="3114971" y="1796143"/>
            <a:ext cx="421591" cy="46907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2C47E145-9308-BD8A-63B2-32E6D22DAE44}"/>
              </a:ext>
            </a:extLst>
          </p:cNvPr>
          <p:cNvSpPr txBox="1">
            <a:spLocks/>
          </p:cNvSpPr>
          <p:nvPr/>
        </p:nvSpPr>
        <p:spPr>
          <a:xfrm>
            <a:off x="7012906" y="1568379"/>
            <a:ext cx="1795572" cy="589775"/>
          </a:xfrm>
          <a:prstGeom prst="rect">
            <a:avLst/>
          </a:prstGeom>
          <a:solidFill>
            <a:srgbClr val="DB4437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Models with  the ability to understand, reason and adapt</a:t>
            </a:r>
          </a:p>
        </p:txBody>
      </p:sp>
      <p:grpSp>
        <p:nvGrpSpPr>
          <p:cNvPr id="6" name="Google Shape;419;p39">
            <a:extLst>
              <a:ext uri="{FF2B5EF4-FFF2-40B4-BE49-F238E27FC236}">
                <a16:creationId xmlns:a16="http://schemas.microsoft.com/office/drawing/2014/main" id="{9B537820-948F-A7F9-554E-850551848418}"/>
              </a:ext>
            </a:extLst>
          </p:cNvPr>
          <p:cNvGrpSpPr/>
          <p:nvPr/>
        </p:nvGrpSpPr>
        <p:grpSpPr>
          <a:xfrm>
            <a:off x="5483997" y="1696293"/>
            <a:ext cx="1537121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7" name="Google Shape;420;p39">
              <a:extLst>
                <a:ext uri="{FF2B5EF4-FFF2-40B4-BE49-F238E27FC236}">
                  <a16:creationId xmlns:a16="http://schemas.microsoft.com/office/drawing/2014/main" id="{64A598CE-FE1B-56EE-0A10-917FC41F0A18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Google Shape;421;p39">
              <a:extLst>
                <a:ext uri="{FF2B5EF4-FFF2-40B4-BE49-F238E27FC236}">
                  <a16:creationId xmlns:a16="http://schemas.microsoft.com/office/drawing/2014/main" id="{198A4F55-BEC7-EF9A-6C66-E80C0376BBA1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Google Shape;435;p39">
            <a:extLst>
              <a:ext uri="{FF2B5EF4-FFF2-40B4-BE49-F238E27FC236}">
                <a16:creationId xmlns:a16="http://schemas.microsoft.com/office/drawing/2014/main" id="{6E790ED5-166C-CC9F-9331-8DBAE1A57ADF}"/>
              </a:ext>
            </a:extLst>
          </p:cNvPr>
          <p:cNvSpPr txBox="1">
            <a:spLocks/>
          </p:cNvSpPr>
          <p:nvPr/>
        </p:nvSpPr>
        <p:spPr>
          <a:xfrm>
            <a:off x="3363357" y="2617731"/>
            <a:ext cx="2227689" cy="4470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Machine learning</a:t>
            </a:r>
          </a:p>
        </p:txBody>
      </p:sp>
      <p:sp>
        <p:nvSpPr>
          <p:cNvPr id="10" name="Google Shape;433;p39">
            <a:extLst>
              <a:ext uri="{FF2B5EF4-FFF2-40B4-BE49-F238E27FC236}">
                <a16:creationId xmlns:a16="http://schemas.microsoft.com/office/drawing/2014/main" id="{639996AB-45F7-8900-F9A8-15474C8B9447}"/>
              </a:ext>
            </a:extLst>
          </p:cNvPr>
          <p:cNvSpPr/>
          <p:nvPr/>
        </p:nvSpPr>
        <p:spPr>
          <a:xfrm>
            <a:off x="3305092" y="2520950"/>
            <a:ext cx="2302791" cy="184007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19;p39">
            <a:extLst>
              <a:ext uri="{FF2B5EF4-FFF2-40B4-BE49-F238E27FC236}">
                <a16:creationId xmlns:a16="http://schemas.microsoft.com/office/drawing/2014/main" id="{901E4EFE-A8D7-D481-E5F0-BFA1216E7648}"/>
              </a:ext>
            </a:extLst>
          </p:cNvPr>
          <p:cNvGrpSpPr/>
          <p:nvPr/>
        </p:nvGrpSpPr>
        <p:grpSpPr>
          <a:xfrm>
            <a:off x="5538343" y="2545929"/>
            <a:ext cx="1482775" cy="333947"/>
            <a:chOff x="242825" y="1204225"/>
            <a:chExt cx="2136775" cy="318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Google Shape;420;p39">
              <a:extLst>
                <a:ext uri="{FF2B5EF4-FFF2-40B4-BE49-F238E27FC236}">
                  <a16:creationId xmlns:a16="http://schemas.microsoft.com/office/drawing/2014/main" id="{DFE72E7F-8C51-E1E1-3590-EF202D273653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Google Shape;421;p39">
              <a:extLst>
                <a:ext uri="{FF2B5EF4-FFF2-40B4-BE49-F238E27FC236}">
                  <a16:creationId xmlns:a16="http://schemas.microsoft.com/office/drawing/2014/main" id="{48FE1A57-1C0B-7C56-F978-24E40F4DD2D4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Google Shape;291;p33">
            <a:extLst>
              <a:ext uri="{FF2B5EF4-FFF2-40B4-BE49-F238E27FC236}">
                <a16:creationId xmlns:a16="http://schemas.microsoft.com/office/drawing/2014/main" id="{28E51338-9F6B-F05B-01C1-F01665A43711}"/>
              </a:ext>
            </a:extLst>
          </p:cNvPr>
          <p:cNvSpPr txBox="1">
            <a:spLocks/>
          </p:cNvSpPr>
          <p:nvPr/>
        </p:nvSpPr>
        <p:spPr>
          <a:xfrm>
            <a:off x="7021118" y="2399135"/>
            <a:ext cx="1795572" cy="589775"/>
          </a:xfrm>
          <a:prstGeom prst="rect">
            <a:avLst/>
          </a:prstGeom>
          <a:solidFill>
            <a:srgbClr val="F4B4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Models with the ability to learn automatically from data</a:t>
            </a:r>
          </a:p>
        </p:txBody>
      </p:sp>
      <p:sp>
        <p:nvSpPr>
          <p:cNvPr id="15" name="Google Shape;369;p37">
            <a:extLst>
              <a:ext uri="{FF2B5EF4-FFF2-40B4-BE49-F238E27FC236}">
                <a16:creationId xmlns:a16="http://schemas.microsoft.com/office/drawing/2014/main" id="{C356FCB0-E040-6E5D-D25A-94494D36003E}"/>
              </a:ext>
            </a:extLst>
          </p:cNvPr>
          <p:cNvSpPr/>
          <p:nvPr/>
        </p:nvSpPr>
        <p:spPr>
          <a:xfrm>
            <a:off x="3452298" y="3018247"/>
            <a:ext cx="551006" cy="48743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Google Shape;434;p39">
            <a:extLst>
              <a:ext uri="{FF2B5EF4-FFF2-40B4-BE49-F238E27FC236}">
                <a16:creationId xmlns:a16="http://schemas.microsoft.com/office/drawing/2014/main" id="{C29CE2F8-D253-80C4-FB76-453EC61E9157}"/>
              </a:ext>
            </a:extLst>
          </p:cNvPr>
          <p:cNvSpPr/>
          <p:nvPr/>
        </p:nvSpPr>
        <p:spPr>
          <a:xfrm>
            <a:off x="4098113" y="3122668"/>
            <a:ext cx="1168516" cy="1068455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435;p39">
            <a:extLst>
              <a:ext uri="{FF2B5EF4-FFF2-40B4-BE49-F238E27FC236}">
                <a16:creationId xmlns:a16="http://schemas.microsoft.com/office/drawing/2014/main" id="{A15B7892-5B5A-DF30-597A-ED7F2373E947}"/>
              </a:ext>
            </a:extLst>
          </p:cNvPr>
          <p:cNvSpPr txBox="1">
            <a:spLocks/>
          </p:cNvSpPr>
          <p:nvPr/>
        </p:nvSpPr>
        <p:spPr>
          <a:xfrm>
            <a:off x="4179672" y="3679485"/>
            <a:ext cx="1046943" cy="2455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learning</a:t>
            </a:r>
          </a:p>
        </p:txBody>
      </p:sp>
      <p:sp>
        <p:nvSpPr>
          <p:cNvPr id="23" name="Google Shape;399;p37">
            <a:extLst>
              <a:ext uri="{FF2B5EF4-FFF2-40B4-BE49-F238E27FC236}">
                <a16:creationId xmlns:a16="http://schemas.microsoft.com/office/drawing/2014/main" id="{56A2DD19-A3F5-9AEF-01FC-A78B18DC7BFE}"/>
              </a:ext>
            </a:extLst>
          </p:cNvPr>
          <p:cNvSpPr/>
          <p:nvPr/>
        </p:nvSpPr>
        <p:spPr>
          <a:xfrm>
            <a:off x="4431943" y="327355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62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Deep learning?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1;p39">
            <a:extLst>
              <a:ext uri="{FF2B5EF4-FFF2-40B4-BE49-F238E27FC236}">
                <a16:creationId xmlns:a16="http://schemas.microsoft.com/office/drawing/2014/main" id="{F17157A9-DC0B-B357-7E77-AD70203F1C11}"/>
              </a:ext>
            </a:extLst>
          </p:cNvPr>
          <p:cNvSpPr/>
          <p:nvPr/>
        </p:nvSpPr>
        <p:spPr>
          <a:xfrm>
            <a:off x="2376059" y="1124100"/>
            <a:ext cx="3879269" cy="3813425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435;p39">
            <a:extLst>
              <a:ext uri="{FF2B5EF4-FFF2-40B4-BE49-F238E27FC236}">
                <a16:creationId xmlns:a16="http://schemas.microsoft.com/office/drawing/2014/main" id="{811905B4-9B8D-219D-D0C1-AEDE87220CC5}"/>
              </a:ext>
            </a:extLst>
          </p:cNvPr>
          <p:cNvSpPr txBox="1">
            <a:spLocks/>
          </p:cNvSpPr>
          <p:nvPr/>
        </p:nvSpPr>
        <p:spPr>
          <a:xfrm>
            <a:off x="3536562" y="1603018"/>
            <a:ext cx="2070826" cy="999084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Artificial intelligence</a:t>
            </a:r>
          </a:p>
        </p:txBody>
      </p:sp>
      <p:sp>
        <p:nvSpPr>
          <p:cNvPr id="4" name="Google Shape;361;p37">
            <a:extLst>
              <a:ext uri="{FF2B5EF4-FFF2-40B4-BE49-F238E27FC236}">
                <a16:creationId xmlns:a16="http://schemas.microsoft.com/office/drawing/2014/main" id="{024F5304-3AF4-69D7-A5D3-B944DE5CD043}"/>
              </a:ext>
            </a:extLst>
          </p:cNvPr>
          <p:cNvSpPr/>
          <p:nvPr/>
        </p:nvSpPr>
        <p:spPr>
          <a:xfrm>
            <a:off x="3114971" y="1796143"/>
            <a:ext cx="421591" cy="46907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91;p33">
            <a:extLst>
              <a:ext uri="{FF2B5EF4-FFF2-40B4-BE49-F238E27FC236}">
                <a16:creationId xmlns:a16="http://schemas.microsoft.com/office/drawing/2014/main" id="{2C47E145-9308-BD8A-63B2-32E6D22DAE44}"/>
              </a:ext>
            </a:extLst>
          </p:cNvPr>
          <p:cNvSpPr txBox="1">
            <a:spLocks/>
          </p:cNvSpPr>
          <p:nvPr/>
        </p:nvSpPr>
        <p:spPr>
          <a:xfrm>
            <a:off x="7012906" y="1568379"/>
            <a:ext cx="1795572" cy="589775"/>
          </a:xfrm>
          <a:prstGeom prst="rect">
            <a:avLst/>
          </a:prstGeom>
          <a:solidFill>
            <a:srgbClr val="DB4437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Models with  the ability to understand, reason and adapt</a:t>
            </a:r>
          </a:p>
        </p:txBody>
      </p:sp>
      <p:grpSp>
        <p:nvGrpSpPr>
          <p:cNvPr id="6" name="Google Shape;419;p39">
            <a:extLst>
              <a:ext uri="{FF2B5EF4-FFF2-40B4-BE49-F238E27FC236}">
                <a16:creationId xmlns:a16="http://schemas.microsoft.com/office/drawing/2014/main" id="{9B537820-948F-A7F9-554E-850551848418}"/>
              </a:ext>
            </a:extLst>
          </p:cNvPr>
          <p:cNvGrpSpPr/>
          <p:nvPr/>
        </p:nvGrpSpPr>
        <p:grpSpPr>
          <a:xfrm>
            <a:off x="5483997" y="1696293"/>
            <a:ext cx="1537121" cy="333947"/>
            <a:chOff x="242825" y="1204225"/>
            <a:chExt cx="2136775" cy="318400"/>
          </a:xfrm>
          <a:solidFill>
            <a:schemeClr val="bg1">
              <a:lumMod val="75000"/>
            </a:schemeClr>
          </a:solidFill>
        </p:grpSpPr>
        <p:sp>
          <p:nvSpPr>
            <p:cNvPr id="7" name="Google Shape;420;p39">
              <a:extLst>
                <a:ext uri="{FF2B5EF4-FFF2-40B4-BE49-F238E27FC236}">
                  <a16:creationId xmlns:a16="http://schemas.microsoft.com/office/drawing/2014/main" id="{64A598CE-FE1B-56EE-0A10-917FC41F0A18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Google Shape;421;p39">
              <a:extLst>
                <a:ext uri="{FF2B5EF4-FFF2-40B4-BE49-F238E27FC236}">
                  <a16:creationId xmlns:a16="http://schemas.microsoft.com/office/drawing/2014/main" id="{198A4F55-BEC7-EF9A-6C66-E80C0376BBA1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9" name="Google Shape;435;p39">
            <a:extLst>
              <a:ext uri="{FF2B5EF4-FFF2-40B4-BE49-F238E27FC236}">
                <a16:creationId xmlns:a16="http://schemas.microsoft.com/office/drawing/2014/main" id="{6E790ED5-166C-CC9F-9331-8DBAE1A57ADF}"/>
              </a:ext>
            </a:extLst>
          </p:cNvPr>
          <p:cNvSpPr txBox="1">
            <a:spLocks/>
          </p:cNvSpPr>
          <p:nvPr/>
        </p:nvSpPr>
        <p:spPr>
          <a:xfrm>
            <a:off x="3363357" y="2617731"/>
            <a:ext cx="2227689" cy="4470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Machine learning</a:t>
            </a:r>
          </a:p>
        </p:txBody>
      </p:sp>
      <p:sp>
        <p:nvSpPr>
          <p:cNvPr id="10" name="Google Shape;433;p39">
            <a:extLst>
              <a:ext uri="{FF2B5EF4-FFF2-40B4-BE49-F238E27FC236}">
                <a16:creationId xmlns:a16="http://schemas.microsoft.com/office/drawing/2014/main" id="{639996AB-45F7-8900-F9A8-15474C8B9447}"/>
              </a:ext>
            </a:extLst>
          </p:cNvPr>
          <p:cNvSpPr/>
          <p:nvPr/>
        </p:nvSpPr>
        <p:spPr>
          <a:xfrm>
            <a:off x="3305092" y="2520950"/>
            <a:ext cx="2302791" cy="184007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419;p39">
            <a:extLst>
              <a:ext uri="{FF2B5EF4-FFF2-40B4-BE49-F238E27FC236}">
                <a16:creationId xmlns:a16="http://schemas.microsoft.com/office/drawing/2014/main" id="{901E4EFE-A8D7-D481-E5F0-BFA1216E7648}"/>
              </a:ext>
            </a:extLst>
          </p:cNvPr>
          <p:cNvGrpSpPr/>
          <p:nvPr/>
        </p:nvGrpSpPr>
        <p:grpSpPr>
          <a:xfrm>
            <a:off x="5538343" y="2545929"/>
            <a:ext cx="1482775" cy="333947"/>
            <a:chOff x="242825" y="1204225"/>
            <a:chExt cx="2136775" cy="3184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Google Shape;420;p39">
              <a:extLst>
                <a:ext uri="{FF2B5EF4-FFF2-40B4-BE49-F238E27FC236}">
                  <a16:creationId xmlns:a16="http://schemas.microsoft.com/office/drawing/2014/main" id="{DFE72E7F-8C51-E1E1-3590-EF202D273653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Google Shape;421;p39">
              <a:extLst>
                <a:ext uri="{FF2B5EF4-FFF2-40B4-BE49-F238E27FC236}">
                  <a16:creationId xmlns:a16="http://schemas.microsoft.com/office/drawing/2014/main" id="{48FE1A57-1C0B-7C56-F978-24E40F4DD2D4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Google Shape;291;p33">
            <a:extLst>
              <a:ext uri="{FF2B5EF4-FFF2-40B4-BE49-F238E27FC236}">
                <a16:creationId xmlns:a16="http://schemas.microsoft.com/office/drawing/2014/main" id="{28E51338-9F6B-F05B-01C1-F01665A43711}"/>
              </a:ext>
            </a:extLst>
          </p:cNvPr>
          <p:cNvSpPr txBox="1">
            <a:spLocks/>
          </p:cNvSpPr>
          <p:nvPr/>
        </p:nvSpPr>
        <p:spPr>
          <a:xfrm>
            <a:off x="7021118" y="2399135"/>
            <a:ext cx="1795572" cy="589775"/>
          </a:xfrm>
          <a:prstGeom prst="rect">
            <a:avLst/>
          </a:prstGeom>
          <a:solidFill>
            <a:srgbClr val="F4B400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10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Models with the ability to learn automatically from data</a:t>
            </a:r>
          </a:p>
        </p:txBody>
      </p:sp>
      <p:sp>
        <p:nvSpPr>
          <p:cNvPr id="15" name="Google Shape;369;p37">
            <a:extLst>
              <a:ext uri="{FF2B5EF4-FFF2-40B4-BE49-F238E27FC236}">
                <a16:creationId xmlns:a16="http://schemas.microsoft.com/office/drawing/2014/main" id="{C356FCB0-E040-6E5D-D25A-94494D36003E}"/>
              </a:ext>
            </a:extLst>
          </p:cNvPr>
          <p:cNvSpPr/>
          <p:nvPr/>
        </p:nvSpPr>
        <p:spPr>
          <a:xfrm>
            <a:off x="3452298" y="3018247"/>
            <a:ext cx="551006" cy="48743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Google Shape;434;p39">
            <a:extLst>
              <a:ext uri="{FF2B5EF4-FFF2-40B4-BE49-F238E27FC236}">
                <a16:creationId xmlns:a16="http://schemas.microsoft.com/office/drawing/2014/main" id="{C29CE2F8-D253-80C4-FB76-453EC61E9157}"/>
              </a:ext>
            </a:extLst>
          </p:cNvPr>
          <p:cNvSpPr/>
          <p:nvPr/>
        </p:nvSpPr>
        <p:spPr>
          <a:xfrm>
            <a:off x="4098113" y="3122668"/>
            <a:ext cx="1168516" cy="1068455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435;p39">
            <a:extLst>
              <a:ext uri="{FF2B5EF4-FFF2-40B4-BE49-F238E27FC236}">
                <a16:creationId xmlns:a16="http://schemas.microsoft.com/office/drawing/2014/main" id="{A15B7892-5B5A-DF30-597A-ED7F2373E947}"/>
              </a:ext>
            </a:extLst>
          </p:cNvPr>
          <p:cNvSpPr txBox="1">
            <a:spLocks/>
          </p:cNvSpPr>
          <p:nvPr/>
        </p:nvSpPr>
        <p:spPr>
          <a:xfrm>
            <a:off x="4179672" y="3679485"/>
            <a:ext cx="1046943" cy="24550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learning</a:t>
            </a:r>
          </a:p>
        </p:txBody>
      </p:sp>
      <p:sp>
        <p:nvSpPr>
          <p:cNvPr id="18" name="Google Shape;291;p33">
            <a:extLst>
              <a:ext uri="{FF2B5EF4-FFF2-40B4-BE49-F238E27FC236}">
                <a16:creationId xmlns:a16="http://schemas.microsoft.com/office/drawing/2014/main" id="{0C4A4B70-0655-B145-D852-AB57DBF4C54C}"/>
              </a:ext>
            </a:extLst>
          </p:cNvPr>
          <p:cNvSpPr txBox="1">
            <a:spLocks/>
          </p:cNvSpPr>
          <p:nvPr/>
        </p:nvSpPr>
        <p:spPr>
          <a:xfrm>
            <a:off x="7021118" y="3737816"/>
            <a:ext cx="1795572" cy="58977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 subclass of machine learning algorithms which use multiple layers of artificial neural networks to learn from vast amounts of data</a:t>
            </a:r>
          </a:p>
        </p:txBody>
      </p:sp>
      <p:grpSp>
        <p:nvGrpSpPr>
          <p:cNvPr id="19" name="Google Shape;419;p39">
            <a:extLst>
              <a:ext uri="{FF2B5EF4-FFF2-40B4-BE49-F238E27FC236}">
                <a16:creationId xmlns:a16="http://schemas.microsoft.com/office/drawing/2014/main" id="{374E0160-8A4C-E41F-3234-F4F991DC657C}"/>
              </a:ext>
            </a:extLst>
          </p:cNvPr>
          <p:cNvGrpSpPr/>
          <p:nvPr/>
        </p:nvGrpSpPr>
        <p:grpSpPr>
          <a:xfrm>
            <a:off x="5197331" y="3555540"/>
            <a:ext cx="1815575" cy="224919"/>
            <a:chOff x="242825" y="1204225"/>
            <a:chExt cx="2136775" cy="3184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0" name="Google Shape;420;p39">
              <a:extLst>
                <a:ext uri="{FF2B5EF4-FFF2-40B4-BE49-F238E27FC236}">
                  <a16:creationId xmlns:a16="http://schemas.microsoft.com/office/drawing/2014/main" id="{BCCB8113-7CEA-9CBE-F437-AD6576D9355B}"/>
                </a:ext>
              </a:extLst>
            </p:cNvPr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1;p39">
              <a:extLst>
                <a:ext uri="{FF2B5EF4-FFF2-40B4-BE49-F238E27FC236}">
                  <a16:creationId xmlns:a16="http://schemas.microsoft.com/office/drawing/2014/main" id="{77CD994C-8DD5-DFCD-A8D4-0ECE8D5354DF}"/>
                </a:ext>
              </a:extLst>
            </p:cNvPr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399;p37">
            <a:extLst>
              <a:ext uri="{FF2B5EF4-FFF2-40B4-BE49-F238E27FC236}">
                <a16:creationId xmlns:a16="http://schemas.microsoft.com/office/drawing/2014/main" id="{56A2DD19-A3F5-9AEF-01FC-A78B18DC7BFE}"/>
              </a:ext>
            </a:extLst>
          </p:cNvPr>
          <p:cNvSpPr/>
          <p:nvPr/>
        </p:nvSpPr>
        <p:spPr>
          <a:xfrm>
            <a:off x="4431943" y="327355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36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Artificial Neural Networks</a:t>
            </a:r>
            <a:endParaRPr dirty="0"/>
          </a:p>
        </p:txBody>
      </p:sp>
      <p:sp>
        <p:nvSpPr>
          <p:cNvPr id="21" name="Google Shape;322;p37">
            <a:extLst>
              <a:ext uri="{FF2B5EF4-FFF2-40B4-BE49-F238E27FC236}">
                <a16:creationId xmlns:a16="http://schemas.microsoft.com/office/drawing/2014/main" id="{83E3A0E1-8766-43D5-A750-95C049386E9B}"/>
              </a:ext>
            </a:extLst>
          </p:cNvPr>
          <p:cNvSpPr/>
          <p:nvPr/>
        </p:nvSpPr>
        <p:spPr>
          <a:xfrm>
            <a:off x="307767" y="743225"/>
            <a:ext cx="8274512" cy="155070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>
              <a:rot lat="0" lon="0" rev="21552000"/>
            </a:camera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37;p37">
            <a:extLst>
              <a:ext uri="{FF2B5EF4-FFF2-40B4-BE49-F238E27FC236}">
                <a16:creationId xmlns:a16="http://schemas.microsoft.com/office/drawing/2014/main" id="{9CBDF8F2-2C76-0589-E763-3ED9C2FC1533}"/>
              </a:ext>
            </a:extLst>
          </p:cNvPr>
          <p:cNvSpPr txBox="1">
            <a:spLocks/>
          </p:cNvSpPr>
          <p:nvPr/>
        </p:nvSpPr>
        <p:spPr>
          <a:xfrm>
            <a:off x="995850" y="1033419"/>
            <a:ext cx="3624639" cy="47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sz="2000" dirty="0"/>
              <a:t>Simple </a:t>
            </a:r>
            <a:r>
              <a:rPr lang="en-US" sz="2000" dirty="0"/>
              <a:t>Neural Network</a:t>
            </a:r>
          </a:p>
        </p:txBody>
      </p:sp>
      <p:pic>
        <p:nvPicPr>
          <p:cNvPr id="30" name="Picture 29" descr="Diagram, schematic&#10;&#10;Description automatically generated">
            <a:extLst>
              <a:ext uri="{FF2B5EF4-FFF2-40B4-BE49-F238E27FC236}">
                <a16:creationId xmlns:a16="http://schemas.microsoft.com/office/drawing/2014/main" id="{E586E327-B6A1-B8EC-EE02-52FD5A64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A3A3A"/>
              </a:clrFrom>
              <a:clrTo>
                <a:srgbClr val="3A3A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6254" y="1647158"/>
            <a:ext cx="2075692" cy="28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10834</TotalTime>
  <Words>1266</Words>
  <Application>Microsoft Office PowerPoint</Application>
  <PresentationFormat>On-screen Show (16:9)</PresentationFormat>
  <Paragraphs>245</Paragraphs>
  <Slides>51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Roboto</vt:lpstr>
      <vt:lpstr>Arial</vt:lpstr>
      <vt:lpstr>Sniglet</vt:lpstr>
      <vt:lpstr>Wingdings</vt:lpstr>
      <vt:lpstr>Cambria Math</vt:lpstr>
      <vt:lpstr>Walter Turncoat</vt:lpstr>
      <vt:lpstr>Ursula template</vt:lpstr>
      <vt:lpstr>PowerPoint Presentation</vt:lpstr>
      <vt:lpstr>PowerPoint Presentation</vt:lpstr>
      <vt:lpstr>What is Deep learning?</vt:lpstr>
      <vt:lpstr>What is Deep learning?</vt:lpstr>
      <vt:lpstr>What is Deep learning?</vt:lpstr>
      <vt:lpstr>What is Deep learning?</vt:lpstr>
      <vt:lpstr>What is Deep learning?</vt:lpstr>
      <vt:lpstr>What is Deep learning?</vt:lpstr>
      <vt:lpstr>What are Artificial Neural Networks</vt:lpstr>
      <vt:lpstr>PowerPoint Presentation</vt:lpstr>
      <vt:lpstr>What are Artificial Neural Networks</vt:lpstr>
      <vt:lpstr>What are Artificial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Picture What did we learn?</vt:lpstr>
      <vt:lpstr>Text to Image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rajesh</dc:creator>
  <cp:lastModifiedBy>Talluri,Rajesh</cp:lastModifiedBy>
  <cp:revision>39</cp:revision>
  <dcterms:modified xsi:type="dcterms:W3CDTF">2024-08-06T14:44:45Z</dcterms:modified>
</cp:coreProperties>
</file>